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31"/>
  </p:notesMasterIdLst>
  <p:sldIdLst>
    <p:sldId id="256" r:id="rId2"/>
    <p:sldId id="383" r:id="rId3"/>
    <p:sldId id="455" r:id="rId4"/>
    <p:sldId id="454" r:id="rId5"/>
    <p:sldId id="430" r:id="rId6"/>
    <p:sldId id="431" r:id="rId7"/>
    <p:sldId id="432" r:id="rId8"/>
    <p:sldId id="434" r:id="rId9"/>
    <p:sldId id="453" r:id="rId10"/>
    <p:sldId id="436" r:id="rId11"/>
    <p:sldId id="437" r:id="rId12"/>
    <p:sldId id="456" r:id="rId13"/>
    <p:sldId id="438" r:id="rId14"/>
    <p:sldId id="439" r:id="rId15"/>
    <p:sldId id="440" r:id="rId16"/>
    <p:sldId id="442" r:id="rId17"/>
    <p:sldId id="445" r:id="rId18"/>
    <p:sldId id="444" r:id="rId19"/>
    <p:sldId id="446" r:id="rId20"/>
    <p:sldId id="447" r:id="rId21"/>
    <p:sldId id="449" r:id="rId22"/>
    <p:sldId id="457" r:id="rId23"/>
    <p:sldId id="458" r:id="rId24"/>
    <p:sldId id="459" r:id="rId25"/>
    <p:sldId id="450" r:id="rId26"/>
    <p:sldId id="370" r:id="rId27"/>
    <p:sldId id="307" r:id="rId28"/>
    <p:sldId id="308" r:id="rId29"/>
    <p:sldId id="460" r:id="rId30"/>
  </p:sldIdLst>
  <p:sldSz cx="9144000" cy="6858000" type="screen4x3"/>
  <p:notesSz cx="7315200" cy="9601200"/>
  <p:custDataLst>
    <p:tags r:id="rId32"/>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14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M design" initials="" lastIdx="3" clrIdx="0"/>
  <p:cmAuthor id="2" name="timcook" initials="" lastIdx="94" clrIdx="1"/>
  <p:cmAuthor id="3" name="Randall H. Ness" initials="" lastIdx="50" clrIdx="2"/>
  <p:cmAuthor id="4" name="Kip M Twitchell"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69" autoAdjust="0"/>
    <p:restoredTop sz="78231" autoAdjust="0"/>
  </p:normalViewPr>
  <p:slideViewPr>
    <p:cSldViewPr>
      <p:cViewPr varScale="1">
        <p:scale>
          <a:sx n="99" d="100"/>
          <a:sy n="99" d="100"/>
        </p:scale>
        <p:origin x="1992" y="168"/>
      </p:cViewPr>
      <p:guideLst>
        <p:guide orient="horz" pos="432"/>
        <p:guide pos="14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2888" y="-3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1D71AA5-C256-BE4E-9C8D-0F42FA085198}"/>
              </a:ext>
            </a:extLst>
          </p:cNvPr>
          <p:cNvSpPr>
            <a:spLocks noGrp="1" noChangeArrowheads="1"/>
          </p:cNvSpPr>
          <p:nvPr>
            <p:ph type="hdr" sz="quarter"/>
          </p:nvPr>
        </p:nvSpPr>
        <p:spPr bwMode="auto">
          <a:xfrm>
            <a:off x="0" y="0"/>
            <a:ext cx="7315200" cy="192088"/>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ctr" defTabSz="966788">
              <a:lnSpc>
                <a:spcPct val="100000"/>
              </a:lnSpc>
              <a:defRPr sz="1000">
                <a:solidFill>
                  <a:schemeClr val="tx1"/>
                </a:solidFill>
                <a:cs typeface="Arial" panose="020B0604020202020204" pitchFamily="34" charset="0"/>
              </a:defRPr>
            </a:lvl1pPr>
          </a:lstStyle>
          <a:p>
            <a:r>
              <a:rPr lang="en-US" altLang="en-US"/>
              <a:t>IBM Security AppScan Source V8.6 User Administration</a:t>
            </a:r>
          </a:p>
        </p:txBody>
      </p:sp>
      <p:sp>
        <p:nvSpPr>
          <p:cNvPr id="9219" name="Rectangle 4">
            <a:extLst>
              <a:ext uri="{FF2B5EF4-FFF2-40B4-BE49-F238E27FC236}">
                <a16:creationId xmlns:a16="http://schemas.microsoft.com/office/drawing/2014/main" id="{3778B79C-60A2-294C-A337-7900D5C8A68D}"/>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1C9526B-674C-0E4F-B37E-B173C73FBA09}"/>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8868B95F-DA65-DD4F-AA02-22E18FD19D6A}"/>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2013, licensed under Apache 2.0 to the GenevaERS project    Course materials may not be reproduced in whole or in part without the prior written permission of IBM.</a:t>
            </a:r>
          </a:p>
        </p:txBody>
      </p:sp>
      <p:sp>
        <p:nvSpPr>
          <p:cNvPr id="8201" name="Rectangle 9">
            <a:extLst>
              <a:ext uri="{FF2B5EF4-FFF2-40B4-BE49-F238E27FC236}">
                <a16:creationId xmlns:a16="http://schemas.microsoft.com/office/drawing/2014/main" id="{2CA06205-23E2-6744-955D-3DC03F88C3F9}"/>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913BE438-5D07-3841-93C0-D75C7F8B2F78}"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69420B07-2C52-044C-A8E2-50D345ECE7F0}"/>
              </a:ext>
            </a:extLst>
          </p:cNvPr>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A5E755CC-A2C3-DC40-A788-30D89941285B}"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B072776-6E3C-414E-ABB1-B4D933B1CE6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000">
                <a:solidFill>
                  <a:schemeClr val="tx1"/>
                </a:solidFill>
              </a:rPr>
              <a:t>IBM Security AppScan Source V8.6 Fundamentals</a:t>
            </a:r>
          </a:p>
        </p:txBody>
      </p:sp>
      <p:sp>
        <p:nvSpPr>
          <p:cNvPr id="10243" name="Rectangle 8">
            <a:extLst>
              <a:ext uri="{FF2B5EF4-FFF2-40B4-BE49-F238E27FC236}">
                <a16:creationId xmlns:a16="http://schemas.microsoft.com/office/drawing/2014/main" id="{619F4044-D0E1-B440-8C57-DA035F9A664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0244" name="Rectangle 2">
            <a:extLst>
              <a:ext uri="{FF2B5EF4-FFF2-40B4-BE49-F238E27FC236}">
                <a16:creationId xmlns:a16="http://schemas.microsoft.com/office/drawing/2014/main" id="{63B401D2-BBC7-EA46-8535-E54D76DF3C7D}"/>
              </a:ext>
            </a:extLst>
          </p:cNvPr>
          <p:cNvSpPr>
            <a:spLocks noGrp="1" noRot="1" noChangeAspect="1" noChangeArrowheads="1" noTextEdit="1"/>
          </p:cNvSpPr>
          <p:nvPr>
            <p:ph type="sldImg"/>
          </p:nvPr>
        </p:nvSpPr>
        <p:spPr>
          <a:xfrm>
            <a:off x="1257300" y="685800"/>
            <a:ext cx="4800600" cy="3600450"/>
          </a:xfrm>
          <a:ln/>
        </p:spPr>
      </p:sp>
      <p:sp>
        <p:nvSpPr>
          <p:cNvPr id="10245" name="Rectangle 3">
            <a:extLst>
              <a:ext uri="{FF2B5EF4-FFF2-40B4-BE49-F238E27FC236}">
                <a16:creationId xmlns:a16="http://schemas.microsoft.com/office/drawing/2014/main" id="{3C8D5C9C-2CC4-9846-90CD-B9727AADAF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module 9, “Metadata Creation.”</a:t>
            </a: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Rectangle 2">
            <a:extLst>
              <a:ext uri="{FF2B5EF4-FFF2-40B4-BE49-F238E27FC236}">
                <a16:creationId xmlns:a16="http://schemas.microsoft.com/office/drawing/2014/main" id="{B7E02A3B-ABEF-E540-ADB8-DC93ABC0A91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78339" name="Rectangle 8">
            <a:extLst>
              <a:ext uri="{FF2B5EF4-FFF2-40B4-BE49-F238E27FC236}">
                <a16:creationId xmlns:a16="http://schemas.microsoft.com/office/drawing/2014/main" id="{4195E3E3-0812-6B47-9AF1-EA41C4DB553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78340" name="Rectangle 2">
            <a:extLst>
              <a:ext uri="{FF2B5EF4-FFF2-40B4-BE49-F238E27FC236}">
                <a16:creationId xmlns:a16="http://schemas.microsoft.com/office/drawing/2014/main" id="{8205BA15-9DAD-DF40-A1B9-A28D40F48F35}"/>
              </a:ext>
            </a:extLst>
          </p:cNvPr>
          <p:cNvSpPr>
            <a:spLocks noGrp="1" noRot="1" noChangeAspect="1" noChangeArrowheads="1" noTextEdit="1"/>
          </p:cNvSpPr>
          <p:nvPr>
            <p:ph type="sldImg"/>
          </p:nvPr>
        </p:nvSpPr>
        <p:spPr>
          <a:ln/>
        </p:spPr>
      </p:sp>
      <p:sp>
        <p:nvSpPr>
          <p:cNvPr id="1678341" name="Rectangle 3">
            <a:extLst>
              <a:ext uri="{FF2B5EF4-FFF2-40B4-BE49-F238E27FC236}">
                <a16:creationId xmlns:a16="http://schemas.microsoft.com/office/drawing/2014/main" id="{5697E91B-CE09-234A-99CE-8299E908E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If source data resides in an IBM® DB2® database, the “DB2 via SQL” access method or the “DB2 via VSAM” access method is chosen. This SQL section of the </a:t>
            </a:r>
            <a:r>
              <a:rPr lang="en-US" altLang="en-US" b="1" dirty="0">
                <a:latin typeface="Arial" panose="020B0604020202020204" pitchFamily="34" charset="0"/>
                <a:cs typeface="Arial" panose="020B0604020202020204" pitchFamily="34" charset="0"/>
              </a:rPr>
              <a:t>Physical File</a:t>
            </a:r>
            <a:r>
              <a:rPr lang="en-US" altLang="en-US" dirty="0">
                <a:latin typeface="Arial" panose="020B0604020202020204" pitchFamily="34" charset="0"/>
                <a:cs typeface="Arial" panose="020B0604020202020204" pitchFamily="34" charset="0"/>
              </a:rPr>
              <a:t> tab allows you to define the DB2 connection. Details about how to set up a DB2 connection can be found in the GenevaERS help.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Rectangle 2">
            <a:extLst>
              <a:ext uri="{FF2B5EF4-FFF2-40B4-BE49-F238E27FC236}">
                <a16:creationId xmlns:a16="http://schemas.microsoft.com/office/drawing/2014/main" id="{9603FFE5-CF27-E945-AD4D-01351EDE5F9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80387" name="Rectangle 8">
            <a:extLst>
              <a:ext uri="{FF2B5EF4-FFF2-40B4-BE49-F238E27FC236}">
                <a16:creationId xmlns:a16="http://schemas.microsoft.com/office/drawing/2014/main" id="{2C7506A0-14DF-0249-BE89-C64904703DE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80388" name="Rectangle 2">
            <a:extLst>
              <a:ext uri="{FF2B5EF4-FFF2-40B4-BE49-F238E27FC236}">
                <a16:creationId xmlns:a16="http://schemas.microsoft.com/office/drawing/2014/main" id="{EB5B2B6D-F189-1540-BEBF-0431B8057FC8}"/>
              </a:ext>
            </a:extLst>
          </p:cNvPr>
          <p:cNvSpPr>
            <a:spLocks noGrp="1" noRot="1" noChangeAspect="1" noChangeArrowheads="1" noTextEdit="1"/>
          </p:cNvSpPr>
          <p:nvPr>
            <p:ph type="sldImg"/>
          </p:nvPr>
        </p:nvSpPr>
        <p:spPr>
          <a:ln/>
        </p:spPr>
      </p:sp>
      <p:sp>
        <p:nvSpPr>
          <p:cNvPr id="1680389" name="Rectangle 3">
            <a:extLst>
              <a:ext uri="{FF2B5EF4-FFF2-40B4-BE49-F238E27FC236}">
                <a16:creationId xmlns:a16="http://schemas.microsoft.com/office/drawing/2014/main" id="{8BA2712A-3558-714F-AD39-B46763E11D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a:t>
            </a:r>
            <a:r>
              <a:rPr lang="en-US" altLang="en-US" b="1" dirty="0">
                <a:latin typeface="Arial" panose="020B0604020202020204" pitchFamily="34" charset="0"/>
                <a:cs typeface="Arial" panose="020B0604020202020204" pitchFamily="34" charset="0"/>
              </a:rPr>
              <a:t>Dataset</a:t>
            </a:r>
            <a:r>
              <a:rPr lang="en-US" altLang="en-US" dirty="0">
                <a:latin typeface="Arial" panose="020B0604020202020204" pitchFamily="34" charset="0"/>
                <a:cs typeface="Arial" panose="020B0604020202020204" pitchFamily="34" charset="0"/>
              </a:rPr>
              <a:t> tab allows for specification of the input and output parameters for physical files. For input data sets, GenevaERS processes typically use the input DD name. This 8-character name should match what is placed in the JCL for the Extract phase step of the Performance Engine.</a:t>
            </a:r>
          </a:p>
          <a:p>
            <a:r>
              <a:rPr lang="en-US" altLang="en-US" dirty="0">
                <a:latin typeface="Arial" panose="020B0604020202020204" pitchFamily="34" charset="0"/>
                <a:cs typeface="Arial" panose="020B0604020202020204" pitchFamily="34" charset="0"/>
              </a:rPr>
              <a:t>The data set name (or DSN), read disposition (or </a:t>
            </a:r>
            <a:r>
              <a:rPr lang="en-US" altLang="en-US" dirty="0" err="1">
                <a:latin typeface="Arial" panose="020B0604020202020204" pitchFamily="34" charset="0"/>
                <a:cs typeface="Arial" panose="020B0604020202020204" pitchFamily="34" charset="0"/>
              </a:rPr>
              <a:t>ReadDISP</a:t>
            </a:r>
            <a:r>
              <a:rPr lang="en-US" altLang="en-US" dirty="0">
                <a:latin typeface="Arial" panose="020B0604020202020204" pitchFamily="34" charset="0"/>
                <a:cs typeface="Arial" panose="020B0604020202020204" pitchFamily="34" charset="0"/>
              </a:rPr>
              <a:t>), and record length parameters are optional. If the actual fully qualified data set name is provided and the input DD name is not found in the JCL, the Extract Engine attempts to dynamically allocate this file. If no disposition is specified here, it defaults to </a:t>
            </a:r>
            <a:r>
              <a:rPr lang="en-US" altLang="en-US" b="1" dirty="0">
                <a:latin typeface="Arial" panose="020B0604020202020204" pitchFamily="34" charset="0"/>
                <a:cs typeface="Arial" panose="020B0604020202020204" pitchFamily="34" charset="0"/>
              </a:rPr>
              <a:t>Share</a:t>
            </a:r>
            <a:r>
              <a:rPr lang="en-US" altLang="en-US" dirty="0">
                <a:latin typeface="Arial" panose="020B0604020202020204" pitchFamily="34" charset="0"/>
                <a:cs typeface="Arial" panose="020B0604020202020204" pitchFamily="34" charset="0"/>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a:extLst>
              <a:ext uri="{FF2B5EF4-FFF2-40B4-BE49-F238E27FC236}">
                <a16:creationId xmlns:a16="http://schemas.microsoft.com/office/drawing/2014/main" id="{02AC22F0-C902-4648-A3DE-E8D66F4E7C3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28515" name="Rectangle 8">
            <a:extLst>
              <a:ext uri="{FF2B5EF4-FFF2-40B4-BE49-F238E27FC236}">
                <a16:creationId xmlns:a16="http://schemas.microsoft.com/office/drawing/2014/main" id="{BED29CAC-2BC8-CC44-8BC2-0676E084C64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28516" name="Rectangle 2">
            <a:extLst>
              <a:ext uri="{FF2B5EF4-FFF2-40B4-BE49-F238E27FC236}">
                <a16:creationId xmlns:a16="http://schemas.microsoft.com/office/drawing/2014/main" id="{5C69C9E3-1C43-BF40-962C-32660A51CF2A}"/>
              </a:ext>
            </a:extLst>
          </p:cNvPr>
          <p:cNvSpPr>
            <a:spLocks noGrp="1" noRot="1" noChangeAspect="1" noChangeArrowheads="1" noTextEdit="1"/>
          </p:cNvSpPr>
          <p:nvPr>
            <p:ph type="sldImg"/>
          </p:nvPr>
        </p:nvSpPr>
        <p:spPr>
          <a:ln/>
        </p:spPr>
      </p:sp>
      <p:sp>
        <p:nvSpPr>
          <p:cNvPr id="1728517" name="Rectangle 3">
            <a:extLst>
              <a:ext uri="{FF2B5EF4-FFF2-40B4-BE49-F238E27FC236}">
                <a16:creationId xmlns:a16="http://schemas.microsoft.com/office/drawing/2014/main" id="{A0BE4D44-B6FC-164A-A011-F4C04F4B47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Output DD Name</a:t>
            </a:r>
            <a:r>
              <a:rPr lang="en-US" altLang="en-US">
                <a:latin typeface="Arial" panose="020B0604020202020204" pitchFamily="34" charset="0"/>
                <a:cs typeface="Arial" panose="020B0604020202020204" pitchFamily="34" charset="0"/>
              </a:rPr>
              <a:t> field enables you to specify the DD name that will receive output from a view. The other output data set parameters, which correspond to typical JCL file parameters, may be used for dynamic file allocation. Depending upon your operating system configuration, the Performance Engine may not be able to dynamically allocate output files.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Rectangle 2">
            <a:extLst>
              <a:ext uri="{FF2B5EF4-FFF2-40B4-BE49-F238E27FC236}">
                <a16:creationId xmlns:a16="http://schemas.microsoft.com/office/drawing/2014/main" id="{174E478B-2D3B-074D-8A9F-955B52BC331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82435" name="Rectangle 8">
            <a:extLst>
              <a:ext uri="{FF2B5EF4-FFF2-40B4-BE49-F238E27FC236}">
                <a16:creationId xmlns:a16="http://schemas.microsoft.com/office/drawing/2014/main" id="{202B4134-075A-DA49-B3B8-95FA712B3D8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82436" name="Rectangle 2">
            <a:extLst>
              <a:ext uri="{FF2B5EF4-FFF2-40B4-BE49-F238E27FC236}">
                <a16:creationId xmlns:a16="http://schemas.microsoft.com/office/drawing/2014/main" id="{1CBD659D-8F63-454B-8CDF-031BCC92FE2F}"/>
              </a:ext>
            </a:extLst>
          </p:cNvPr>
          <p:cNvSpPr>
            <a:spLocks noGrp="1" noRot="1" noChangeAspect="1" noChangeArrowheads="1" noTextEdit="1"/>
          </p:cNvSpPr>
          <p:nvPr>
            <p:ph type="sldImg"/>
          </p:nvPr>
        </p:nvSpPr>
        <p:spPr>
          <a:ln/>
        </p:spPr>
      </p:sp>
      <p:sp>
        <p:nvSpPr>
          <p:cNvPr id="1682437" name="Rectangle 3">
            <a:extLst>
              <a:ext uri="{FF2B5EF4-FFF2-40B4-BE49-F238E27FC236}">
                <a16:creationId xmlns:a16="http://schemas.microsoft.com/office/drawing/2014/main" id="{24B9F765-05A0-CE41-B045-6A70178B19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When the physical file is saved, it is assigned a unique GenevaERS ID. The time stamps show when the file was created, and when it was last updated.</a:t>
            </a:r>
          </a:p>
          <a:p>
            <a:r>
              <a:rPr lang="en-US" altLang="en-US" dirty="0">
                <a:latin typeface="Arial" panose="020B0604020202020204" pitchFamily="34" charset="0"/>
                <a:cs typeface="Arial" panose="020B0604020202020204" pitchFamily="34" charset="0"/>
              </a:rPr>
              <a:t>Physical files are contained within one or more logical files. A list of the associated logical files is presented on this screen for reference. The association of a physical file with a logical file can be done on the Logical File screen, which will be shown later.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2" name="Rectangle 2">
            <a:extLst>
              <a:ext uri="{FF2B5EF4-FFF2-40B4-BE49-F238E27FC236}">
                <a16:creationId xmlns:a16="http://schemas.microsoft.com/office/drawing/2014/main" id="{A4B4AB5A-8644-7D44-8C2E-DB32BE9BE3A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84483" name="Rectangle 8">
            <a:extLst>
              <a:ext uri="{FF2B5EF4-FFF2-40B4-BE49-F238E27FC236}">
                <a16:creationId xmlns:a16="http://schemas.microsoft.com/office/drawing/2014/main" id="{B71B478B-D429-D34B-8754-ECB7EC7F9DA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84484" name="Rectangle 2">
            <a:extLst>
              <a:ext uri="{FF2B5EF4-FFF2-40B4-BE49-F238E27FC236}">
                <a16:creationId xmlns:a16="http://schemas.microsoft.com/office/drawing/2014/main" id="{CFC7DE12-7E21-7A48-84A5-14AE79C38FEA}"/>
              </a:ext>
            </a:extLst>
          </p:cNvPr>
          <p:cNvSpPr>
            <a:spLocks noGrp="1" noRot="1" noChangeAspect="1" noChangeArrowheads="1" noTextEdit="1"/>
          </p:cNvSpPr>
          <p:nvPr>
            <p:ph type="sldImg"/>
          </p:nvPr>
        </p:nvSpPr>
        <p:spPr>
          <a:ln/>
        </p:spPr>
      </p:sp>
      <p:sp>
        <p:nvSpPr>
          <p:cNvPr id="1684485" name="Rectangle 3">
            <a:extLst>
              <a:ext uri="{FF2B5EF4-FFF2-40B4-BE49-F238E27FC236}">
                <a16:creationId xmlns:a16="http://schemas.microsoft.com/office/drawing/2014/main" id="{C3BC5C17-9550-B54B-9129-1DFDC52C4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Depending on how Workbench security is set up, the Workbench menu bar displays either the </a:t>
            </a:r>
            <a:r>
              <a:rPr lang="en-US" altLang="en-US" b="1">
                <a:latin typeface="Arial" panose="020B0604020202020204" pitchFamily="34" charset="0"/>
                <a:cs typeface="Arial" panose="020B0604020202020204" pitchFamily="34" charset="0"/>
              </a:rPr>
              <a:t>Administration </a:t>
            </a:r>
            <a:r>
              <a:rPr lang="en-US" altLang="en-US">
                <a:latin typeface="Arial" panose="020B0604020202020204" pitchFamily="34" charset="0"/>
                <a:cs typeface="Arial" panose="020B0604020202020204" pitchFamily="34" charset="0"/>
              </a:rPr>
              <a:t>menu (for system administrators) or the </a:t>
            </a:r>
            <a:r>
              <a:rPr lang="en-US" altLang="en-US" b="1">
                <a:latin typeface="Arial" panose="020B0604020202020204" pitchFamily="34" charset="0"/>
                <a:cs typeface="Arial" panose="020B0604020202020204" pitchFamily="34" charset="0"/>
              </a:rPr>
              <a:t>Components </a:t>
            </a:r>
            <a:r>
              <a:rPr lang="en-US" altLang="en-US">
                <a:latin typeface="Arial" panose="020B0604020202020204" pitchFamily="34" charset="0"/>
                <a:cs typeface="Arial" panose="020B0604020202020204" pitchFamily="34" charset="0"/>
              </a:rPr>
              <a:t>menu (for non-administrators). To create a logical file, you begin by opening the</a:t>
            </a:r>
            <a:r>
              <a:rPr lang="en-US" altLang="en-US" b="1">
                <a:latin typeface="Arial" panose="020B0604020202020204" pitchFamily="34" charset="0"/>
                <a:cs typeface="Arial" panose="020B0604020202020204" pitchFamily="34" charset="0"/>
              </a:rPr>
              <a:t> Administration</a:t>
            </a:r>
            <a:r>
              <a:rPr lang="en-US" altLang="en-US">
                <a:latin typeface="Arial" panose="020B0604020202020204" pitchFamily="34" charset="0"/>
                <a:cs typeface="Arial" panose="020B0604020202020204" pitchFamily="34" charset="0"/>
              </a:rPr>
              <a:t> or </a:t>
            </a:r>
            <a:r>
              <a:rPr lang="en-US" altLang="en-US" b="1">
                <a:latin typeface="Arial" panose="020B0604020202020204" pitchFamily="34" charset="0"/>
                <a:cs typeface="Arial" panose="020B0604020202020204" pitchFamily="34" charset="0"/>
              </a:rPr>
              <a:t>Components </a:t>
            </a:r>
            <a:r>
              <a:rPr lang="en-US" altLang="en-US">
                <a:latin typeface="Arial" panose="020B0604020202020204" pitchFamily="34" charset="0"/>
                <a:cs typeface="Arial" panose="020B0604020202020204" pitchFamily="34" charset="0"/>
              </a:rPr>
              <a:t>menu, selecting</a:t>
            </a:r>
            <a:r>
              <a:rPr lang="en-US" altLang="en-US" b="1">
                <a:latin typeface="Arial" panose="020B0604020202020204" pitchFamily="34" charset="0"/>
                <a:cs typeface="Arial" panose="020B0604020202020204" pitchFamily="34" charset="0"/>
              </a:rPr>
              <a:t> New</a:t>
            </a:r>
            <a:r>
              <a:rPr lang="en-US" altLang="en-US">
                <a:latin typeface="Arial" panose="020B0604020202020204" pitchFamily="34" charset="0"/>
                <a:cs typeface="Arial" panose="020B0604020202020204" pitchFamily="34" charset="0"/>
              </a:rPr>
              <a:t>, and then selecting </a:t>
            </a:r>
            <a:r>
              <a:rPr lang="en-US" altLang="en-US" b="1">
                <a:latin typeface="Arial" panose="020B0604020202020204" pitchFamily="34" charset="0"/>
                <a:cs typeface="Arial" panose="020B0604020202020204" pitchFamily="34" charset="0"/>
              </a:rPr>
              <a:t>Logical File</a:t>
            </a:r>
            <a:r>
              <a:rPr lang="en-US" altLang="en-US">
                <a:latin typeface="Arial" panose="020B0604020202020204" pitchFamily="34" charset="0"/>
                <a:cs typeface="Arial" panose="020B0604020202020204" pitchFamily="34" charset="0"/>
              </a:rPr>
              <a:t>. To select and edit an existing logical file, click the </a:t>
            </a:r>
            <a:r>
              <a:rPr lang="en-US" altLang="en-US" b="1">
                <a:latin typeface="Arial" panose="020B0604020202020204" pitchFamily="34" charset="0"/>
                <a:cs typeface="Arial" panose="020B0604020202020204" pitchFamily="34" charset="0"/>
              </a:rPr>
              <a:t>Logical File</a:t>
            </a:r>
            <a:r>
              <a:rPr lang="en-US" altLang="en-US">
                <a:latin typeface="Arial" panose="020B0604020202020204" pitchFamily="34" charset="0"/>
                <a:cs typeface="Arial" panose="020B0604020202020204" pitchFamily="34" charset="0"/>
              </a:rPr>
              <a:t> icon in the navigation pane and then double-click the appropriate logical file to select it from the list.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0" name="Rectangle 2">
            <a:extLst>
              <a:ext uri="{FF2B5EF4-FFF2-40B4-BE49-F238E27FC236}">
                <a16:creationId xmlns:a16="http://schemas.microsoft.com/office/drawing/2014/main" id="{2207B4FB-1BDB-AD47-9220-428504175C3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86531" name="Rectangle 8">
            <a:extLst>
              <a:ext uri="{FF2B5EF4-FFF2-40B4-BE49-F238E27FC236}">
                <a16:creationId xmlns:a16="http://schemas.microsoft.com/office/drawing/2014/main" id="{00FCDA29-D7F5-1446-B836-F6D0631F0C7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86532" name="Rectangle 2">
            <a:extLst>
              <a:ext uri="{FF2B5EF4-FFF2-40B4-BE49-F238E27FC236}">
                <a16:creationId xmlns:a16="http://schemas.microsoft.com/office/drawing/2014/main" id="{B768D42F-2F66-0447-BE3C-431513C114C7}"/>
              </a:ext>
            </a:extLst>
          </p:cNvPr>
          <p:cNvSpPr>
            <a:spLocks noGrp="1" noRot="1" noChangeAspect="1" noChangeArrowheads="1" noTextEdit="1"/>
          </p:cNvSpPr>
          <p:nvPr>
            <p:ph type="sldImg"/>
          </p:nvPr>
        </p:nvSpPr>
        <p:spPr>
          <a:ln/>
        </p:spPr>
      </p:sp>
      <p:sp>
        <p:nvSpPr>
          <p:cNvPr id="1686533" name="Rectangle 3">
            <a:extLst>
              <a:ext uri="{FF2B5EF4-FFF2-40B4-BE49-F238E27FC236}">
                <a16:creationId xmlns:a16="http://schemas.microsoft.com/office/drawing/2014/main" id="{2B0AE812-B2B1-584C-843B-FE5454ADB6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Remember that a physical file definition must have a unique name. A logical file definition must also have a unique name. The name may be up to 48 characters long, starting with a letter, and composed of letters, numbers, and the underscore (_). It is a good practice to add an underscore and the letters “LF” at the end of the name. This is not required, but it helps differentiate logical files from similarly named physical files and logical records. Typical names are “CUSTOMER_LF,” “ORDER_LF,” and “SALES_LF.” </a:t>
            </a:r>
          </a:p>
          <a:p>
            <a:r>
              <a:rPr lang="en-US" altLang="en-US">
                <a:latin typeface="Arial" panose="020B0604020202020204" pitchFamily="34" charset="0"/>
                <a:cs typeface="Arial" panose="020B0604020202020204" pitchFamily="34" charset="0"/>
              </a:rPr>
              <a:t>You can use the </a:t>
            </a:r>
            <a:r>
              <a:rPr lang="en-US" altLang="en-US" b="1">
                <a:latin typeface="Arial" panose="020B0604020202020204" pitchFamily="34" charset="0"/>
                <a:cs typeface="Arial" panose="020B0604020202020204" pitchFamily="34" charset="0"/>
              </a:rPr>
              <a:t>Comments</a:t>
            </a:r>
            <a:r>
              <a:rPr lang="en-US" altLang="en-US">
                <a:latin typeface="Arial" panose="020B0604020202020204" pitchFamily="34" charset="0"/>
                <a:cs typeface="Arial" panose="020B0604020202020204" pitchFamily="34" charset="0"/>
              </a:rPr>
              <a:t> field to describe this logical file and its purpose.</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626" name="Rectangle 2">
            <a:extLst>
              <a:ext uri="{FF2B5EF4-FFF2-40B4-BE49-F238E27FC236}">
                <a16:creationId xmlns:a16="http://schemas.microsoft.com/office/drawing/2014/main" id="{03BBB143-07B3-8443-928C-6EBC32E9A2C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90627" name="Rectangle 8">
            <a:extLst>
              <a:ext uri="{FF2B5EF4-FFF2-40B4-BE49-F238E27FC236}">
                <a16:creationId xmlns:a16="http://schemas.microsoft.com/office/drawing/2014/main" id="{D71ED4E4-AA49-DD41-A8AF-6ABA47A12A3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90628" name="Rectangle 2">
            <a:extLst>
              <a:ext uri="{FF2B5EF4-FFF2-40B4-BE49-F238E27FC236}">
                <a16:creationId xmlns:a16="http://schemas.microsoft.com/office/drawing/2014/main" id="{AD9EA181-C0F9-6D4D-B70E-8B46D86B3F3D}"/>
              </a:ext>
            </a:extLst>
          </p:cNvPr>
          <p:cNvSpPr>
            <a:spLocks noGrp="1" noRot="1" noChangeAspect="1" noChangeArrowheads="1" noTextEdit="1"/>
          </p:cNvSpPr>
          <p:nvPr>
            <p:ph type="sldImg"/>
          </p:nvPr>
        </p:nvSpPr>
        <p:spPr>
          <a:ln/>
        </p:spPr>
      </p:sp>
      <p:sp>
        <p:nvSpPr>
          <p:cNvPr id="1690629" name="Rectangle 3">
            <a:extLst>
              <a:ext uri="{FF2B5EF4-FFF2-40B4-BE49-F238E27FC236}">
                <a16:creationId xmlns:a16="http://schemas.microsoft.com/office/drawing/2014/main" id="{B6C51073-BB6D-CE42-9259-290DF72B49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Logical files are associated with one or more physical files. To make the association, click </a:t>
            </a:r>
            <a:r>
              <a:rPr lang="en-US" altLang="en-US" b="1">
                <a:latin typeface="Arial" panose="020B0604020202020204" pitchFamily="34" charset="0"/>
                <a:cs typeface="Arial" panose="020B0604020202020204" pitchFamily="34" charset="0"/>
              </a:rPr>
              <a:t>Add</a:t>
            </a:r>
            <a:r>
              <a:rPr lang="en-US" altLang="en-US">
                <a:latin typeface="Arial" panose="020B0604020202020204" pitchFamily="34" charset="0"/>
                <a:cs typeface="Arial" panose="020B0604020202020204" pitchFamily="34" charset="0"/>
              </a:rPr>
              <a:t> and select the physical file to be associated. After you click </a:t>
            </a:r>
            <a:r>
              <a:rPr lang="en-US" altLang="en-US" b="1">
                <a:latin typeface="Arial" panose="020B0604020202020204" pitchFamily="34" charset="0"/>
                <a:cs typeface="Arial" panose="020B0604020202020204" pitchFamily="34" charset="0"/>
              </a:rPr>
              <a:t>OK</a:t>
            </a:r>
            <a:r>
              <a:rPr lang="en-US" altLang="en-US">
                <a:latin typeface="Arial" panose="020B0604020202020204" pitchFamily="34" charset="0"/>
                <a:cs typeface="Arial" panose="020B0604020202020204" pitchFamily="34" charset="0"/>
              </a:rPr>
              <a:t>, the physical file is displayed in the Associated Physical Files area.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Rectangle 2">
            <a:extLst>
              <a:ext uri="{FF2B5EF4-FFF2-40B4-BE49-F238E27FC236}">
                <a16:creationId xmlns:a16="http://schemas.microsoft.com/office/drawing/2014/main" id="{6E24CF63-1ACB-D04B-9CAF-E4E4A07B925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96771" name="Rectangle 8">
            <a:extLst>
              <a:ext uri="{FF2B5EF4-FFF2-40B4-BE49-F238E27FC236}">
                <a16:creationId xmlns:a16="http://schemas.microsoft.com/office/drawing/2014/main" id="{47E9C2B5-28B3-CF43-9A21-29E646DD21F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96772" name="Rectangle 2">
            <a:extLst>
              <a:ext uri="{FF2B5EF4-FFF2-40B4-BE49-F238E27FC236}">
                <a16:creationId xmlns:a16="http://schemas.microsoft.com/office/drawing/2014/main" id="{A5716EF8-EB81-584A-98D2-72F18FA7A683}"/>
              </a:ext>
            </a:extLst>
          </p:cNvPr>
          <p:cNvSpPr>
            <a:spLocks noGrp="1" noRot="1" noChangeAspect="1" noChangeArrowheads="1" noTextEdit="1"/>
          </p:cNvSpPr>
          <p:nvPr>
            <p:ph type="sldImg"/>
          </p:nvPr>
        </p:nvSpPr>
        <p:spPr>
          <a:ln/>
        </p:spPr>
      </p:sp>
      <p:sp>
        <p:nvSpPr>
          <p:cNvPr id="1696773" name="Rectangle 3">
            <a:extLst>
              <a:ext uri="{FF2B5EF4-FFF2-40B4-BE49-F238E27FC236}">
                <a16:creationId xmlns:a16="http://schemas.microsoft.com/office/drawing/2014/main" id="{F245381E-07AF-9045-AAA8-CB433D026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we return now to the Physical File screen that we were discussing a few slides ago, we can see that the association is also shown here. In this case, CUSTOMER_LF is displayed as a logical file associated with the CUSTOMER_PF physical file.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Rectangle 2">
            <a:extLst>
              <a:ext uri="{FF2B5EF4-FFF2-40B4-BE49-F238E27FC236}">
                <a16:creationId xmlns:a16="http://schemas.microsoft.com/office/drawing/2014/main" id="{2DB03805-9D31-A94E-A1D3-648A803FDA3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94723" name="Rectangle 8">
            <a:extLst>
              <a:ext uri="{FF2B5EF4-FFF2-40B4-BE49-F238E27FC236}">
                <a16:creationId xmlns:a16="http://schemas.microsoft.com/office/drawing/2014/main" id="{A58073DD-1872-C741-98D7-243212F0E2B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94724" name="Rectangle 2">
            <a:extLst>
              <a:ext uri="{FF2B5EF4-FFF2-40B4-BE49-F238E27FC236}">
                <a16:creationId xmlns:a16="http://schemas.microsoft.com/office/drawing/2014/main" id="{2982C175-42EE-264E-A617-441B875D7CB1}"/>
              </a:ext>
            </a:extLst>
          </p:cNvPr>
          <p:cNvSpPr>
            <a:spLocks noGrp="1" noRot="1" noChangeAspect="1" noChangeArrowheads="1" noTextEdit="1"/>
          </p:cNvSpPr>
          <p:nvPr>
            <p:ph type="sldImg"/>
          </p:nvPr>
        </p:nvSpPr>
        <p:spPr>
          <a:ln/>
        </p:spPr>
      </p:sp>
      <p:sp>
        <p:nvSpPr>
          <p:cNvPr id="1694725" name="Rectangle 3">
            <a:extLst>
              <a:ext uri="{FF2B5EF4-FFF2-40B4-BE49-F238E27FC236}">
                <a16:creationId xmlns:a16="http://schemas.microsoft.com/office/drawing/2014/main" id="{CA793E6A-3B5E-B146-A4EE-17EBC506CF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After you save the logical file for the first time, an ID is assigned and the time stamps are updated. </a:t>
            </a:r>
          </a:p>
          <a:p>
            <a:r>
              <a:rPr lang="en-US" altLang="en-US">
                <a:latin typeface="Arial" panose="020B0604020202020204" pitchFamily="34" charset="0"/>
                <a:cs typeface="Arial" panose="020B0604020202020204" pitchFamily="34" charset="0"/>
              </a:rPr>
              <a:t>The records in logical files can be described by many logical records. A list of the associated logic records is presented on this screen for reference. You can associate a logical file with an LR on the Logical Record screen. You must first define an LR before you make the association.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Rectangle 2">
            <a:extLst>
              <a:ext uri="{FF2B5EF4-FFF2-40B4-BE49-F238E27FC236}">
                <a16:creationId xmlns:a16="http://schemas.microsoft.com/office/drawing/2014/main" id="{1C66DBAD-08EB-8D43-BF84-C0BE84FFCA2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98819" name="Rectangle 8">
            <a:extLst>
              <a:ext uri="{FF2B5EF4-FFF2-40B4-BE49-F238E27FC236}">
                <a16:creationId xmlns:a16="http://schemas.microsoft.com/office/drawing/2014/main" id="{F81449E5-9F56-C64D-BB64-51E9858916D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98820" name="Rectangle 2">
            <a:extLst>
              <a:ext uri="{FF2B5EF4-FFF2-40B4-BE49-F238E27FC236}">
                <a16:creationId xmlns:a16="http://schemas.microsoft.com/office/drawing/2014/main" id="{0826CD4C-978F-9B47-A903-2F122D3134EE}"/>
              </a:ext>
            </a:extLst>
          </p:cNvPr>
          <p:cNvSpPr>
            <a:spLocks noGrp="1" noRot="1" noChangeAspect="1" noChangeArrowheads="1" noTextEdit="1"/>
          </p:cNvSpPr>
          <p:nvPr>
            <p:ph type="sldImg"/>
          </p:nvPr>
        </p:nvSpPr>
        <p:spPr>
          <a:ln/>
        </p:spPr>
      </p:sp>
      <p:sp>
        <p:nvSpPr>
          <p:cNvPr id="1698821" name="Rectangle 3">
            <a:extLst>
              <a:ext uri="{FF2B5EF4-FFF2-40B4-BE49-F238E27FC236}">
                <a16:creationId xmlns:a16="http://schemas.microsoft.com/office/drawing/2014/main" id="{D3CCCF4A-9A79-9846-A29B-900B1D5C23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create a logical record, open the </a:t>
            </a:r>
            <a:r>
              <a:rPr lang="en-US" altLang="en-US" b="1">
                <a:latin typeface="Arial" panose="020B0604020202020204" pitchFamily="34" charset="0"/>
                <a:cs typeface="Arial" panose="020B0604020202020204" pitchFamily="34" charset="0"/>
              </a:rPr>
              <a:t>Administration </a:t>
            </a:r>
            <a:r>
              <a:rPr lang="en-US" altLang="en-US">
                <a:latin typeface="Arial" panose="020B0604020202020204" pitchFamily="34" charset="0"/>
                <a:cs typeface="Arial" panose="020B0604020202020204" pitchFamily="34" charset="0"/>
              </a:rPr>
              <a:t>or </a:t>
            </a:r>
            <a:r>
              <a:rPr lang="en-US" altLang="en-US" b="1">
                <a:latin typeface="Arial" panose="020B0604020202020204" pitchFamily="34" charset="0"/>
                <a:cs typeface="Arial" panose="020B0604020202020204" pitchFamily="34" charset="0"/>
              </a:rPr>
              <a:t>Components</a:t>
            </a:r>
            <a:r>
              <a:rPr lang="en-US" altLang="en-US">
                <a:latin typeface="Arial" panose="020B0604020202020204" pitchFamily="34" charset="0"/>
                <a:cs typeface="Arial" panose="020B0604020202020204" pitchFamily="34" charset="0"/>
              </a:rPr>
              <a:t>) menu, </a:t>
            </a:r>
            <a:r>
              <a:rPr lang="en-US" altLang="en-US" b="1">
                <a:latin typeface="Arial" panose="020B0604020202020204" pitchFamily="34" charset="0"/>
                <a:cs typeface="Arial" panose="020B0604020202020204" pitchFamily="34" charset="0"/>
              </a:rPr>
              <a:t>New</a:t>
            </a:r>
            <a:r>
              <a:rPr lang="en-US" altLang="en-US">
                <a:latin typeface="Arial" panose="020B0604020202020204" pitchFamily="34" charset="0"/>
                <a:cs typeface="Arial" panose="020B0604020202020204" pitchFamily="34" charset="0"/>
              </a:rPr>
              <a:t>, and then select </a:t>
            </a:r>
            <a:r>
              <a:rPr lang="en-US" altLang="en-US" b="1">
                <a:latin typeface="Arial" panose="020B0604020202020204" pitchFamily="34" charset="0"/>
                <a:cs typeface="Arial" panose="020B0604020202020204" pitchFamily="34" charset="0"/>
              </a:rPr>
              <a:t>Logical Record</a:t>
            </a:r>
            <a:r>
              <a:rPr lang="en-US" altLang="en-US">
                <a:latin typeface="Arial" panose="020B0604020202020204" pitchFamily="34" charset="0"/>
                <a:cs typeface="Arial" panose="020B0604020202020204" pitchFamily="34" charset="0"/>
              </a:rPr>
              <a:t>. To edit an existing logical record, select </a:t>
            </a:r>
            <a:r>
              <a:rPr lang="en-US" altLang="en-US" b="1">
                <a:latin typeface="Arial" panose="020B0604020202020204" pitchFamily="34" charset="0"/>
                <a:cs typeface="Arial" panose="020B0604020202020204" pitchFamily="34" charset="0"/>
              </a:rPr>
              <a:t>Logical Record</a:t>
            </a:r>
            <a:r>
              <a:rPr lang="en-US" altLang="en-US">
                <a:latin typeface="Arial" panose="020B0604020202020204" pitchFamily="34" charset="0"/>
                <a:cs typeface="Arial" panose="020B0604020202020204" pitchFamily="34" charset="0"/>
              </a:rPr>
              <a:t> in the</a:t>
            </a:r>
            <a:r>
              <a:rPr lang="en-US" altLang="en-US" b="1">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navigation pane and then select the existing LR from the </a:t>
            </a:r>
            <a:r>
              <a:rPr lang="en-US" altLang="en-US" b="1">
                <a:latin typeface="Arial" panose="020B0604020202020204" pitchFamily="34" charset="0"/>
                <a:cs typeface="Arial" panose="020B0604020202020204" pitchFamily="34" charset="0"/>
              </a:rPr>
              <a:t>LR</a:t>
            </a:r>
            <a:r>
              <a:rPr lang="en-US" altLang="en-US">
                <a:latin typeface="Arial" panose="020B0604020202020204" pitchFamily="34" charset="0"/>
                <a:cs typeface="Arial" panose="020B0604020202020204" pitchFamily="34" charset="0"/>
              </a:rPr>
              <a:t> list.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2">
            <a:extLst>
              <a:ext uri="{FF2B5EF4-FFF2-40B4-BE49-F238E27FC236}">
                <a16:creationId xmlns:a16="http://schemas.microsoft.com/office/drawing/2014/main" id="{B0AC4290-C976-694D-8DCE-66506691806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561603" name="Rectangle 8">
            <a:extLst>
              <a:ext uri="{FF2B5EF4-FFF2-40B4-BE49-F238E27FC236}">
                <a16:creationId xmlns:a16="http://schemas.microsoft.com/office/drawing/2014/main" id="{28104A22-383F-0248-92C4-3AB1455689C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561604" name="Rectangle 2">
            <a:extLst>
              <a:ext uri="{FF2B5EF4-FFF2-40B4-BE49-F238E27FC236}">
                <a16:creationId xmlns:a16="http://schemas.microsoft.com/office/drawing/2014/main" id="{299336A0-1959-E448-B7B3-61CB06937021}"/>
              </a:ext>
            </a:extLst>
          </p:cNvPr>
          <p:cNvSpPr>
            <a:spLocks noGrp="1" noRot="1" noChangeAspect="1" noChangeArrowheads="1" noTextEdit="1"/>
          </p:cNvSpPr>
          <p:nvPr>
            <p:ph type="sldImg"/>
          </p:nvPr>
        </p:nvSpPr>
        <p:spPr>
          <a:ln/>
        </p:spPr>
      </p:sp>
      <p:sp>
        <p:nvSpPr>
          <p:cNvPr id="1561605" name="Rectangle 3">
            <a:extLst>
              <a:ext uri="{FF2B5EF4-FFF2-40B4-BE49-F238E27FC236}">
                <a16:creationId xmlns:a16="http://schemas.microsoft.com/office/drawing/2014/main" id="{54BFA30A-6323-2240-B6B5-25216725D8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Aft>
                <a:spcPct val="50000"/>
              </a:spcAft>
            </a:pPr>
            <a:r>
              <a:rPr lang="en-US" altLang="en-US">
                <a:latin typeface="Arial" panose="020B0604020202020204" pitchFamily="34" charset="0"/>
                <a:cs typeface="Arial" panose="020B0604020202020204" pitchFamily="34" charset="0"/>
              </a:rPr>
              <a:t>This module provides you with an overview of logical records and files, physical files, and methods for creating and then associating logical records, logical files, and physical files. Upon completion of this module, you should be able to: </a:t>
            </a:r>
          </a:p>
          <a:p>
            <a:pPr marL="742950" lvl="1" indent="-285750" eaLnBrk="1" hangingPunct="1"/>
            <a:r>
              <a:rPr lang="en-US" altLang="en-US">
                <a:latin typeface="Arial" panose="020B0604020202020204" pitchFamily="34" charset="0"/>
                <a:cs typeface="Arial" panose="020B0604020202020204" pitchFamily="34" charset="0"/>
              </a:rPr>
              <a:t>Create physical file definitions </a:t>
            </a:r>
          </a:p>
          <a:p>
            <a:pPr marL="742950" lvl="1" indent="-285750" eaLnBrk="1" hangingPunct="1"/>
            <a:r>
              <a:rPr lang="en-US" altLang="en-US">
                <a:latin typeface="Arial" panose="020B0604020202020204" pitchFamily="34" charset="0"/>
                <a:cs typeface="Arial" panose="020B0604020202020204" pitchFamily="34" charset="0"/>
              </a:rPr>
              <a:t>Create logical file definitions </a:t>
            </a:r>
          </a:p>
          <a:p>
            <a:pPr marL="742950" lvl="1" indent="-285750" eaLnBrk="1" hangingPunct="1"/>
            <a:r>
              <a:rPr lang="en-US" altLang="en-US">
                <a:latin typeface="Arial" panose="020B0604020202020204" pitchFamily="34" charset="0"/>
                <a:cs typeface="Arial" panose="020B0604020202020204" pitchFamily="34" charset="0"/>
              </a:rPr>
              <a:t>Associate physical files with logical files </a:t>
            </a:r>
          </a:p>
          <a:p>
            <a:pPr marL="742950" lvl="1" indent="-285750" eaLnBrk="1" hangingPunct="1"/>
            <a:r>
              <a:rPr lang="en-US" altLang="en-US">
                <a:latin typeface="Arial" panose="020B0604020202020204" pitchFamily="34" charset="0"/>
                <a:cs typeface="Arial" panose="020B0604020202020204" pitchFamily="34" charset="0"/>
              </a:rPr>
              <a:t>Create logical record definitions, and</a:t>
            </a:r>
          </a:p>
          <a:p>
            <a:pPr marL="742950" lvl="1" indent="-285750" eaLnBrk="1" hangingPunct="1"/>
            <a:r>
              <a:rPr lang="en-US" altLang="en-US">
                <a:latin typeface="Arial" panose="020B0604020202020204" pitchFamily="34" charset="0"/>
                <a:cs typeface="Arial" panose="020B0604020202020204" pitchFamily="34" charset="0"/>
              </a:rPr>
              <a:t>Associate logical files with logical records</a:t>
            </a:r>
            <a:endParaRPr lang="en-US" altLang="en-US" b="1">
              <a:solidFill>
                <a:srgbClr val="FF0000"/>
              </a:solidFill>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a:extLst>
              <a:ext uri="{FF2B5EF4-FFF2-40B4-BE49-F238E27FC236}">
                <a16:creationId xmlns:a16="http://schemas.microsoft.com/office/drawing/2014/main" id="{D83619A3-AC9E-2443-B4BF-885E15360F8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00867" name="Rectangle 8">
            <a:extLst>
              <a:ext uri="{FF2B5EF4-FFF2-40B4-BE49-F238E27FC236}">
                <a16:creationId xmlns:a16="http://schemas.microsoft.com/office/drawing/2014/main" id="{02401436-F52D-B84A-92AD-4628C8FCE80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00868" name="Rectangle 2">
            <a:extLst>
              <a:ext uri="{FF2B5EF4-FFF2-40B4-BE49-F238E27FC236}">
                <a16:creationId xmlns:a16="http://schemas.microsoft.com/office/drawing/2014/main" id="{BDD87154-98BA-F844-8080-B2BA32F386FA}"/>
              </a:ext>
            </a:extLst>
          </p:cNvPr>
          <p:cNvSpPr>
            <a:spLocks noGrp="1" noRot="1" noChangeAspect="1" noChangeArrowheads="1" noTextEdit="1"/>
          </p:cNvSpPr>
          <p:nvPr>
            <p:ph type="sldImg"/>
          </p:nvPr>
        </p:nvSpPr>
        <p:spPr>
          <a:ln/>
        </p:spPr>
      </p:sp>
      <p:sp>
        <p:nvSpPr>
          <p:cNvPr id="1700869" name="Rectangle 3">
            <a:extLst>
              <a:ext uri="{FF2B5EF4-FFF2-40B4-BE49-F238E27FC236}">
                <a16:creationId xmlns:a16="http://schemas.microsoft.com/office/drawing/2014/main" id="{5F1CCBEC-4145-A548-B092-578C0C99C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Logical records must be given a name. As with PF names and LF names, an LR name may be up to 48 characters long, starting with a letter, and composed of letters, numbers, and the underscore (_). </a:t>
            </a:r>
          </a:p>
          <a:p>
            <a:r>
              <a:rPr lang="en-US" altLang="en-US">
                <a:latin typeface="Arial" panose="020B0604020202020204" pitchFamily="34" charset="0"/>
                <a:cs typeface="Arial" panose="020B0604020202020204" pitchFamily="34" charset="0"/>
              </a:rPr>
              <a:t>Select</a:t>
            </a:r>
            <a:r>
              <a:rPr lang="en-US" altLang="en-US" b="1">
                <a:latin typeface="Arial" panose="020B0604020202020204" pitchFamily="34" charset="0"/>
                <a:cs typeface="Arial" panose="020B0604020202020204" pitchFamily="34" charset="0"/>
              </a:rPr>
              <a:t> Logical File</a:t>
            </a:r>
            <a:r>
              <a:rPr lang="en-US" altLang="en-US">
                <a:latin typeface="Arial" panose="020B0604020202020204" pitchFamily="34" charset="0"/>
                <a:cs typeface="Arial" panose="020B0604020202020204" pitchFamily="34" charset="0"/>
              </a:rPr>
              <a:t> for the type because this LR will be associated with a logical file. All LRs are inactive until they contain at least one field.</a:t>
            </a:r>
          </a:p>
          <a:p>
            <a:r>
              <a:rPr lang="en-US" altLang="en-US">
                <a:latin typeface="Arial" panose="020B0604020202020204" pitchFamily="34" charset="0"/>
                <a:cs typeface="Arial" panose="020B0604020202020204" pitchFamily="34" charset="0"/>
              </a:rPr>
              <a:t>The lookup user-exit routine and parameters are used for custom-developed routines that are called instead of doing a lookup.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962" name="Rectangle 2">
            <a:extLst>
              <a:ext uri="{FF2B5EF4-FFF2-40B4-BE49-F238E27FC236}">
                <a16:creationId xmlns:a16="http://schemas.microsoft.com/office/drawing/2014/main" id="{DDFCAB6C-BDEF-9A40-9F4F-2527B07D97A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04963" name="Rectangle 8">
            <a:extLst>
              <a:ext uri="{FF2B5EF4-FFF2-40B4-BE49-F238E27FC236}">
                <a16:creationId xmlns:a16="http://schemas.microsoft.com/office/drawing/2014/main" id="{6C8DDA67-CD0B-E140-9439-97B414FCDBD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04964" name="Rectangle 2">
            <a:extLst>
              <a:ext uri="{FF2B5EF4-FFF2-40B4-BE49-F238E27FC236}">
                <a16:creationId xmlns:a16="http://schemas.microsoft.com/office/drawing/2014/main" id="{FCFB9DD9-0254-8142-A1D6-AD5242F73D49}"/>
              </a:ext>
            </a:extLst>
          </p:cNvPr>
          <p:cNvSpPr>
            <a:spLocks noGrp="1" noRot="1" noChangeAspect="1" noChangeArrowheads="1" noTextEdit="1"/>
          </p:cNvSpPr>
          <p:nvPr>
            <p:ph type="sldImg"/>
          </p:nvPr>
        </p:nvSpPr>
        <p:spPr>
          <a:ln/>
        </p:spPr>
      </p:sp>
      <p:sp>
        <p:nvSpPr>
          <p:cNvPr id="1704965" name="Rectangle 3">
            <a:extLst>
              <a:ext uri="{FF2B5EF4-FFF2-40B4-BE49-F238E27FC236}">
                <a16:creationId xmlns:a16="http://schemas.microsoft.com/office/drawing/2014/main" id="{026E1274-D913-1845-9E7A-A0D084FB0C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Click the </a:t>
            </a:r>
            <a:r>
              <a:rPr lang="en-US" altLang="en-US" b="1">
                <a:latin typeface="Arial" panose="020B0604020202020204" pitchFamily="34" charset="0"/>
                <a:cs typeface="Arial" panose="020B0604020202020204" pitchFamily="34" charset="0"/>
              </a:rPr>
              <a:t>LR Fields</a:t>
            </a:r>
            <a:r>
              <a:rPr lang="en-US" altLang="en-US">
                <a:latin typeface="Arial" panose="020B0604020202020204" pitchFamily="34" charset="0"/>
                <a:cs typeface="Arial" panose="020B0604020202020204" pitchFamily="34" charset="0"/>
              </a:rPr>
              <a:t> tab. The grid on this panel is used to create and maintain field definitions. Fields are defined with names, data types, start positions and lengths, and numbers of decimal points. All the data types discussed in the “I/O Processing and Data Types” module of this training course are available for each field. </a:t>
            </a:r>
          </a:p>
          <a:p>
            <a:r>
              <a:rPr lang="en-US" altLang="en-US">
                <a:latin typeface="Arial" panose="020B0604020202020204" pitchFamily="34" charset="0"/>
                <a:cs typeface="Arial" panose="020B0604020202020204" pitchFamily="34" charset="0"/>
              </a:rPr>
              <a:t>To begin, select </a:t>
            </a:r>
            <a:r>
              <a:rPr lang="en-US" altLang="en-US" b="1">
                <a:latin typeface="Arial" panose="020B0604020202020204" pitchFamily="34" charset="0"/>
                <a:cs typeface="Arial" panose="020B0604020202020204" pitchFamily="34" charset="0"/>
              </a:rPr>
              <a:t>Add Field</a:t>
            </a:r>
            <a:r>
              <a:rPr lang="en-US" altLang="en-US">
                <a:latin typeface="Arial" panose="020B0604020202020204" pitchFamily="34" charset="0"/>
                <a:cs typeface="Arial" panose="020B0604020202020204" pitchFamily="34" charset="0"/>
              </a:rPr>
              <a:t> from the </a:t>
            </a:r>
            <a:r>
              <a:rPr lang="en-US" altLang="en-US" b="1">
                <a:latin typeface="Arial" panose="020B0604020202020204" pitchFamily="34" charset="0"/>
                <a:cs typeface="Arial" panose="020B0604020202020204" pitchFamily="34" charset="0"/>
              </a:rPr>
              <a:t>Edit</a:t>
            </a:r>
            <a:r>
              <a:rPr lang="en-US" altLang="en-US">
                <a:latin typeface="Arial" panose="020B0604020202020204" pitchFamily="34" charset="0"/>
                <a:cs typeface="Arial" panose="020B0604020202020204" pitchFamily="34" charset="0"/>
              </a:rPr>
              <a:t> menu. Then click the </a:t>
            </a:r>
            <a:r>
              <a:rPr lang="en-US" altLang="en-US" b="1">
                <a:latin typeface="Arial" panose="020B0604020202020204" pitchFamily="34" charset="0"/>
                <a:cs typeface="Arial" panose="020B0604020202020204" pitchFamily="34" charset="0"/>
              </a:rPr>
              <a:t>Add Field</a:t>
            </a:r>
            <a:r>
              <a:rPr lang="en-US" altLang="en-US">
                <a:latin typeface="Arial" panose="020B0604020202020204" pitchFamily="34" charset="0"/>
                <a:cs typeface="Arial" panose="020B0604020202020204" pitchFamily="34" charset="0"/>
              </a:rPr>
              <a:t> icon (the plus sign) on the Logical Record Editor toolbar or press Alt+Insert. This enables you to fill in values to complete the field definition. As with LR names, a field name may be up to 48 characters long, starting with a letter, and composed of letters, numbers, and the underscore (_).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Rectangle 2">
            <a:extLst>
              <a:ext uri="{FF2B5EF4-FFF2-40B4-BE49-F238E27FC236}">
                <a16:creationId xmlns:a16="http://schemas.microsoft.com/office/drawing/2014/main" id="{628DDC44-1CA7-5A4A-8CE6-14B2935A199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30563" name="Rectangle 8">
            <a:extLst>
              <a:ext uri="{FF2B5EF4-FFF2-40B4-BE49-F238E27FC236}">
                <a16:creationId xmlns:a16="http://schemas.microsoft.com/office/drawing/2014/main" id="{5308AEA5-8E1E-2241-BE43-756B62267DB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30564" name="Rectangle 2">
            <a:extLst>
              <a:ext uri="{FF2B5EF4-FFF2-40B4-BE49-F238E27FC236}">
                <a16:creationId xmlns:a16="http://schemas.microsoft.com/office/drawing/2014/main" id="{812142E9-D418-544C-B1A2-04649857E4FD}"/>
              </a:ext>
            </a:extLst>
          </p:cNvPr>
          <p:cNvSpPr>
            <a:spLocks noGrp="1" noRot="1" noChangeAspect="1" noChangeArrowheads="1" noTextEdit="1"/>
          </p:cNvSpPr>
          <p:nvPr>
            <p:ph type="sldImg"/>
          </p:nvPr>
        </p:nvSpPr>
        <p:spPr>
          <a:ln/>
        </p:spPr>
      </p:sp>
      <p:sp>
        <p:nvSpPr>
          <p:cNvPr id="1730565" name="Rectangle 3">
            <a:extLst>
              <a:ext uri="{FF2B5EF4-FFF2-40B4-BE49-F238E27FC236}">
                <a16:creationId xmlns:a16="http://schemas.microsoft.com/office/drawing/2014/main" id="{5CE8EB22-DB42-CA45-9C29-D6D717A69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When you save the logical record, the system automatically assigns a field ID to each field definition. </a:t>
            </a:r>
          </a:p>
          <a:p>
            <a:r>
              <a:rPr lang="en-US" altLang="en-US">
                <a:latin typeface="Arial" panose="020B0604020202020204" pitchFamily="34" charset="0"/>
                <a:cs typeface="Arial" panose="020B0604020202020204" pitchFamily="34" charset="0"/>
              </a:rPr>
              <a:t>For a logical record to be the target of a join, you must define the structure of the primary key. The primary key can be composed of one or more fields. Click in the </a:t>
            </a:r>
            <a:r>
              <a:rPr lang="en-US" altLang="en-US" b="1">
                <a:latin typeface="Arial" panose="020B0604020202020204" pitchFamily="34" charset="0"/>
                <a:cs typeface="Arial" panose="020B0604020202020204" pitchFamily="34" charset="0"/>
              </a:rPr>
              <a:t>Primary Key</a:t>
            </a:r>
            <a:r>
              <a:rPr lang="en-US" altLang="en-US">
                <a:latin typeface="Arial" panose="020B0604020202020204" pitchFamily="34" charset="0"/>
                <a:cs typeface="Arial" panose="020B0604020202020204" pitchFamily="34" charset="0"/>
              </a:rPr>
              <a:t> cell for the first field in the key, and select </a:t>
            </a:r>
            <a:r>
              <a:rPr lang="en-US" altLang="en-US" b="1">
                <a:latin typeface="Arial" panose="020B0604020202020204" pitchFamily="34" charset="0"/>
                <a:cs typeface="Arial" panose="020B0604020202020204" pitchFamily="34" charset="0"/>
              </a:rPr>
              <a:t>1</a:t>
            </a:r>
            <a:r>
              <a:rPr lang="en-US" altLang="en-US">
                <a:latin typeface="Arial" panose="020B0604020202020204" pitchFamily="34" charset="0"/>
                <a:cs typeface="Arial" panose="020B0604020202020204" pitchFamily="34" charset="0"/>
              </a:rPr>
              <a:t>. Select </a:t>
            </a:r>
            <a:r>
              <a:rPr lang="en-US" altLang="en-US" b="1">
                <a:latin typeface="Arial" panose="020B0604020202020204" pitchFamily="34" charset="0"/>
                <a:cs typeface="Arial" panose="020B0604020202020204" pitchFamily="34" charset="0"/>
              </a:rPr>
              <a:t>2</a:t>
            </a:r>
            <a:r>
              <a:rPr lang="en-US" altLang="en-US">
                <a:latin typeface="Arial" panose="020B0604020202020204" pitchFamily="34" charset="0"/>
                <a:cs typeface="Arial" panose="020B0604020202020204" pitchFamily="34" charset="0"/>
              </a:rPr>
              <a:t> for the second field in the primary key, and continue in this way until all key fields are defined. </a:t>
            </a:r>
          </a:p>
          <a:p>
            <a:r>
              <a:rPr lang="en-US" altLang="en-US">
                <a:latin typeface="Arial" panose="020B0604020202020204" pitchFamily="34" charset="0"/>
                <a:cs typeface="Arial" panose="020B0604020202020204" pitchFamily="34" charset="0"/>
              </a:rPr>
              <a:t>The total length of all key fields in the LR is shown in the </a:t>
            </a:r>
            <a:r>
              <a:rPr lang="en-US" altLang="en-US" b="1">
                <a:latin typeface="Arial" panose="020B0604020202020204" pitchFamily="34" charset="0"/>
                <a:cs typeface="Arial" panose="020B0604020202020204" pitchFamily="34" charset="0"/>
              </a:rPr>
              <a:t>Total Key Length</a:t>
            </a:r>
            <a:r>
              <a:rPr lang="en-US" altLang="en-US">
                <a:latin typeface="Arial" panose="020B0604020202020204" pitchFamily="34" charset="0"/>
                <a:cs typeface="Arial" panose="020B0604020202020204" pitchFamily="34" charset="0"/>
              </a:rPr>
              <a:t> field.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Rectangle 2">
            <a:extLst>
              <a:ext uri="{FF2B5EF4-FFF2-40B4-BE49-F238E27FC236}">
                <a16:creationId xmlns:a16="http://schemas.microsoft.com/office/drawing/2014/main" id="{BA970205-C17B-254A-B303-07AC41D4283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32611" name="Rectangle 8">
            <a:extLst>
              <a:ext uri="{FF2B5EF4-FFF2-40B4-BE49-F238E27FC236}">
                <a16:creationId xmlns:a16="http://schemas.microsoft.com/office/drawing/2014/main" id="{C6DD7F90-C088-6C4F-B0F1-8641F44ED28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32612" name="Rectangle 2">
            <a:extLst>
              <a:ext uri="{FF2B5EF4-FFF2-40B4-BE49-F238E27FC236}">
                <a16:creationId xmlns:a16="http://schemas.microsoft.com/office/drawing/2014/main" id="{8C065362-667D-1748-AD44-7849EEAB82CF}"/>
              </a:ext>
            </a:extLst>
          </p:cNvPr>
          <p:cNvSpPr>
            <a:spLocks noGrp="1" noRot="1" noChangeAspect="1" noChangeArrowheads="1" noTextEdit="1"/>
          </p:cNvSpPr>
          <p:nvPr>
            <p:ph type="sldImg"/>
          </p:nvPr>
        </p:nvSpPr>
        <p:spPr>
          <a:ln/>
        </p:spPr>
      </p:sp>
      <p:sp>
        <p:nvSpPr>
          <p:cNvPr id="1732613" name="Rectangle 3">
            <a:extLst>
              <a:ext uri="{FF2B5EF4-FFF2-40B4-BE49-F238E27FC236}">
                <a16:creationId xmlns:a16="http://schemas.microsoft.com/office/drawing/2014/main" id="{C253FE1D-47CA-E04C-857A-C41A7ADC74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Typically, as fields are added, the start position of the new field begins at the end position of the last added field. However, you can set field positions to overlap, using the </a:t>
            </a:r>
            <a:r>
              <a:rPr lang="en-US" altLang="en-US" b="1">
                <a:latin typeface="Arial" panose="020B0604020202020204" pitchFamily="34" charset="0"/>
                <a:cs typeface="Arial" panose="020B0604020202020204" pitchFamily="34" charset="0"/>
              </a:rPr>
              <a:t>Redefines</a:t>
            </a:r>
            <a:r>
              <a:rPr lang="en-US" altLang="en-US">
                <a:latin typeface="Arial" panose="020B0604020202020204" pitchFamily="34" charset="0"/>
                <a:cs typeface="Arial" panose="020B0604020202020204" pitchFamily="34" charset="0"/>
              </a:rPr>
              <a:t> check box. This check box allows modification of the </a:t>
            </a:r>
            <a:r>
              <a:rPr lang="en-US" altLang="en-US" b="1">
                <a:latin typeface="Arial" panose="020B0604020202020204" pitchFamily="34" charset="0"/>
                <a:cs typeface="Arial" panose="020B0604020202020204" pitchFamily="34" charset="0"/>
              </a:rPr>
              <a:t>Fixed Position</a:t>
            </a:r>
            <a:r>
              <a:rPr lang="en-US" altLang="en-US">
                <a:latin typeface="Arial" panose="020B0604020202020204" pitchFamily="34" charset="0"/>
                <a:cs typeface="Arial" panose="020B0604020202020204" pitchFamily="34" charset="0"/>
              </a:rPr>
              <a:t> field. </a:t>
            </a:r>
          </a:p>
          <a:p>
            <a:r>
              <a:rPr lang="en-US" altLang="en-US">
                <a:latin typeface="Arial" panose="020B0604020202020204" pitchFamily="34" charset="0"/>
                <a:cs typeface="Arial" panose="020B0604020202020204" pitchFamily="34" charset="0"/>
              </a:rPr>
              <a:t>Use the number in the </a:t>
            </a:r>
            <a:r>
              <a:rPr lang="en-US" altLang="en-US" b="1">
                <a:latin typeface="Arial" panose="020B0604020202020204" pitchFamily="34" charset="0"/>
                <a:cs typeface="Arial" panose="020B0604020202020204" pitchFamily="34" charset="0"/>
              </a:rPr>
              <a:t>Total Length</a:t>
            </a:r>
            <a:r>
              <a:rPr lang="en-US" altLang="en-US">
                <a:latin typeface="Arial" panose="020B0604020202020204" pitchFamily="34" charset="0"/>
                <a:cs typeface="Arial" panose="020B0604020202020204" pitchFamily="34" charset="0"/>
              </a:rPr>
              <a:t> field to ensure that the length of the LR is correct when adding redefined fields. </a:t>
            </a:r>
          </a:p>
          <a:p>
            <a:r>
              <a:rPr lang="en-US" altLang="en-US">
                <a:latin typeface="Arial" panose="020B0604020202020204" pitchFamily="34" charset="0"/>
                <a:cs typeface="Arial" panose="020B0604020202020204" pitchFamily="34" charset="0"/>
              </a:rPr>
              <a:t>In this example, the customer date of birth year and month field starts at the same position as the full customer date of birth field.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a:extLst>
              <a:ext uri="{FF2B5EF4-FFF2-40B4-BE49-F238E27FC236}">
                <a16:creationId xmlns:a16="http://schemas.microsoft.com/office/drawing/2014/main" id="{02230E13-3E85-004F-BC43-8BEF97A0D2D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34659" name="Rectangle 8">
            <a:extLst>
              <a:ext uri="{FF2B5EF4-FFF2-40B4-BE49-F238E27FC236}">
                <a16:creationId xmlns:a16="http://schemas.microsoft.com/office/drawing/2014/main" id="{A957C3E7-E3D8-D94E-BBD0-0B1C76CC53E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34660" name="Rectangle 2">
            <a:extLst>
              <a:ext uri="{FF2B5EF4-FFF2-40B4-BE49-F238E27FC236}">
                <a16:creationId xmlns:a16="http://schemas.microsoft.com/office/drawing/2014/main" id="{4252CA2A-16E1-734B-BBE6-60F1D185777B}"/>
              </a:ext>
            </a:extLst>
          </p:cNvPr>
          <p:cNvSpPr>
            <a:spLocks noGrp="1" noRot="1" noChangeAspect="1" noChangeArrowheads="1" noTextEdit="1"/>
          </p:cNvSpPr>
          <p:nvPr>
            <p:ph type="sldImg"/>
          </p:nvPr>
        </p:nvSpPr>
        <p:spPr>
          <a:ln/>
        </p:spPr>
      </p:sp>
      <p:sp>
        <p:nvSpPr>
          <p:cNvPr id="1734661" name="Rectangle 3">
            <a:extLst>
              <a:ext uri="{FF2B5EF4-FFF2-40B4-BE49-F238E27FC236}">
                <a16:creationId xmlns:a16="http://schemas.microsoft.com/office/drawing/2014/main" id="{EADD1B91-9191-F44F-9E21-EF7C7C8112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Scrolling right on the grid reveals additional field attributes that can be assigned. The </a:t>
            </a:r>
            <a:r>
              <a:rPr lang="en-US" altLang="en-US" b="1">
                <a:latin typeface="Arial" panose="020B0604020202020204" pitchFamily="34" charset="0"/>
                <a:cs typeface="Arial" panose="020B0604020202020204" pitchFamily="34" charset="0"/>
              </a:rPr>
              <a:t>Date/Time Format</a:t>
            </a:r>
            <a:r>
              <a:rPr lang="en-US" altLang="en-US">
                <a:latin typeface="Arial" panose="020B0604020202020204" pitchFamily="34" charset="0"/>
                <a:cs typeface="Arial" panose="020B0604020202020204" pitchFamily="34" charset="0"/>
              </a:rPr>
              <a:t> field designates how the date is stored in fields, if applicable. A check mark in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 box indicates that the field contains valid sign data. If this field is used as a column in a view, the headings entered here (1,2, &amp; 3) are used as the headings for the column in that view.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010" name="Rectangle 2">
            <a:extLst>
              <a:ext uri="{FF2B5EF4-FFF2-40B4-BE49-F238E27FC236}">
                <a16:creationId xmlns:a16="http://schemas.microsoft.com/office/drawing/2014/main" id="{D21D413F-33F5-2847-A5D6-2725E2F6CC9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07011" name="Rectangle 8">
            <a:extLst>
              <a:ext uri="{FF2B5EF4-FFF2-40B4-BE49-F238E27FC236}">
                <a16:creationId xmlns:a16="http://schemas.microsoft.com/office/drawing/2014/main" id="{D91900C2-4643-3C42-A4FB-330748689D3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07012" name="Rectangle 2">
            <a:extLst>
              <a:ext uri="{FF2B5EF4-FFF2-40B4-BE49-F238E27FC236}">
                <a16:creationId xmlns:a16="http://schemas.microsoft.com/office/drawing/2014/main" id="{395411B6-E75C-2D4D-A6FB-4CDCAFB7A1F9}"/>
              </a:ext>
            </a:extLst>
          </p:cNvPr>
          <p:cNvSpPr>
            <a:spLocks noGrp="1" noRot="1" noChangeAspect="1" noChangeArrowheads="1" noTextEdit="1"/>
          </p:cNvSpPr>
          <p:nvPr>
            <p:ph type="sldImg"/>
          </p:nvPr>
        </p:nvSpPr>
        <p:spPr>
          <a:ln/>
        </p:spPr>
      </p:sp>
      <p:sp>
        <p:nvSpPr>
          <p:cNvPr id="1707013" name="Rectangle 3">
            <a:extLst>
              <a:ext uri="{FF2B5EF4-FFF2-40B4-BE49-F238E27FC236}">
                <a16:creationId xmlns:a16="http://schemas.microsoft.com/office/drawing/2014/main" id="{5D9E483A-5345-F149-9D0E-BB0994DD0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After you enter the field definitions, you click the </a:t>
            </a:r>
            <a:r>
              <a:rPr lang="en-US" altLang="en-US" b="1">
                <a:latin typeface="Arial" panose="020B0604020202020204" pitchFamily="34" charset="0"/>
                <a:cs typeface="Arial" panose="020B0604020202020204" pitchFamily="34" charset="0"/>
              </a:rPr>
              <a:t>Associated Logical Files</a:t>
            </a:r>
            <a:r>
              <a:rPr lang="en-US" altLang="en-US">
                <a:latin typeface="Arial" panose="020B0604020202020204" pitchFamily="34" charset="0"/>
                <a:cs typeface="Arial" panose="020B0604020202020204" pitchFamily="34" charset="0"/>
              </a:rPr>
              <a:t> tab. On this tab, you define which logical records contain records in the layout of the LR. Click</a:t>
            </a:r>
            <a:r>
              <a:rPr lang="en-US" altLang="en-US" b="1">
                <a:latin typeface="Arial" panose="020B0604020202020204" pitchFamily="34" charset="0"/>
                <a:cs typeface="Arial" panose="020B0604020202020204" pitchFamily="34" charset="0"/>
              </a:rPr>
              <a:t> Add </a:t>
            </a:r>
            <a:r>
              <a:rPr lang="en-US" altLang="en-US">
                <a:latin typeface="Arial" panose="020B0604020202020204" pitchFamily="34" charset="0"/>
                <a:cs typeface="Arial" panose="020B0604020202020204" pitchFamily="34" charset="0"/>
              </a:rPr>
              <a:t>and then select the logical files to be associated. After you click</a:t>
            </a:r>
            <a:r>
              <a:rPr lang="en-US" altLang="en-US" b="1">
                <a:latin typeface="Arial" panose="020B0604020202020204" pitchFamily="34" charset="0"/>
                <a:cs typeface="Arial" panose="020B0604020202020204" pitchFamily="34" charset="0"/>
              </a:rPr>
              <a:t> OK</a:t>
            </a:r>
            <a:r>
              <a:rPr lang="en-US" altLang="en-US">
                <a:latin typeface="Arial" panose="020B0604020202020204" pitchFamily="34" charset="0"/>
                <a:cs typeface="Arial" panose="020B0604020202020204" pitchFamily="34" charset="0"/>
              </a:rPr>
              <a:t>, the list is updated with the associated logical file.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Rectangle 2">
            <a:extLst>
              <a:ext uri="{FF2B5EF4-FFF2-40B4-BE49-F238E27FC236}">
                <a16:creationId xmlns:a16="http://schemas.microsoft.com/office/drawing/2014/main" id="{9B2EE94D-7656-0A4B-AB7B-FE7C4BD95B1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489923" name="Rectangle 8">
            <a:extLst>
              <a:ext uri="{FF2B5EF4-FFF2-40B4-BE49-F238E27FC236}">
                <a16:creationId xmlns:a16="http://schemas.microsoft.com/office/drawing/2014/main" id="{EE17A6B4-4110-B94A-8A55-99FD16DB52B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489924" name="Rectangle 2">
            <a:extLst>
              <a:ext uri="{FF2B5EF4-FFF2-40B4-BE49-F238E27FC236}">
                <a16:creationId xmlns:a16="http://schemas.microsoft.com/office/drawing/2014/main" id="{D19335C2-82F7-7949-9955-1FD68AC921FF}"/>
              </a:ext>
            </a:extLst>
          </p:cNvPr>
          <p:cNvSpPr>
            <a:spLocks noGrp="1" noRot="1" noChangeAspect="1" noChangeArrowheads="1" noTextEdit="1"/>
          </p:cNvSpPr>
          <p:nvPr>
            <p:ph type="sldImg"/>
          </p:nvPr>
        </p:nvSpPr>
        <p:spPr>
          <a:ln/>
        </p:spPr>
      </p:sp>
      <p:sp>
        <p:nvSpPr>
          <p:cNvPr id="1489925" name="Rectangle 3">
            <a:extLst>
              <a:ext uri="{FF2B5EF4-FFF2-40B4-BE49-F238E27FC236}">
                <a16:creationId xmlns:a16="http://schemas.microsoft.com/office/drawing/2014/main" id="{20310075-CFF0-EB4B-88F5-400073D8B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This module presented you with an overview of logical records and files, physical files, and methods for creating and then associating logical records, logical files, and physical files. Now that you have completed this module, you should be able to: </a:t>
            </a:r>
          </a:p>
          <a:p>
            <a:pPr>
              <a:buFontTx/>
              <a:buChar char="•"/>
            </a:pPr>
            <a:r>
              <a:rPr lang="en-US" altLang="ja-JP">
                <a:latin typeface="Arial" panose="020B0604020202020204" pitchFamily="34" charset="0"/>
                <a:cs typeface="Arial" panose="020B0604020202020204" pitchFamily="34" charset="0"/>
              </a:rPr>
              <a:t>Create physical file definitions </a:t>
            </a:r>
          </a:p>
          <a:p>
            <a:pPr>
              <a:buFontTx/>
              <a:buChar char="•"/>
            </a:pPr>
            <a:r>
              <a:rPr lang="en-US" altLang="ja-JP">
                <a:latin typeface="Arial" panose="020B0604020202020204" pitchFamily="34" charset="0"/>
                <a:cs typeface="Arial" panose="020B0604020202020204" pitchFamily="34" charset="0"/>
              </a:rPr>
              <a:t>Create logical file definitions </a:t>
            </a:r>
          </a:p>
          <a:p>
            <a:pPr>
              <a:buFontTx/>
              <a:buChar char="•"/>
            </a:pPr>
            <a:r>
              <a:rPr lang="en-US" altLang="ja-JP">
                <a:latin typeface="Arial" panose="020B0604020202020204" pitchFamily="34" charset="0"/>
                <a:cs typeface="Arial" panose="020B0604020202020204" pitchFamily="34" charset="0"/>
              </a:rPr>
              <a:t>Associate physical files with logical files </a:t>
            </a:r>
          </a:p>
          <a:p>
            <a:pPr>
              <a:buFontTx/>
              <a:buChar char="•"/>
            </a:pPr>
            <a:r>
              <a:rPr lang="en-US" altLang="ja-JP">
                <a:latin typeface="Arial" panose="020B0604020202020204" pitchFamily="34" charset="0"/>
                <a:cs typeface="Arial" panose="020B0604020202020204" pitchFamily="34" charset="0"/>
              </a:rPr>
              <a:t>Create logical record definitions </a:t>
            </a:r>
          </a:p>
          <a:p>
            <a:pPr>
              <a:buFontTx/>
              <a:buChar char="•"/>
            </a:pPr>
            <a:r>
              <a:rPr lang="en-US" altLang="ja-JP">
                <a:latin typeface="Arial" panose="020B0604020202020204" pitchFamily="34" charset="0"/>
                <a:cs typeface="Arial" panose="020B0604020202020204" pitchFamily="34" charset="0"/>
              </a:rPr>
              <a:t>Associate logical files with logical records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AA4ECAD-2F0C-D442-BC20-B6A25888A8E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87043" name="Rectangle 8">
            <a:extLst>
              <a:ext uri="{FF2B5EF4-FFF2-40B4-BE49-F238E27FC236}">
                <a16:creationId xmlns:a16="http://schemas.microsoft.com/office/drawing/2014/main" id="{435DE550-03FA-5A40-B15F-FFF9D5CEA0A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7044" name="Rectangle 2">
            <a:extLst>
              <a:ext uri="{FF2B5EF4-FFF2-40B4-BE49-F238E27FC236}">
                <a16:creationId xmlns:a16="http://schemas.microsoft.com/office/drawing/2014/main" id="{0EB776CE-EC83-2E42-87AF-23AA9246146E}"/>
              </a:ext>
            </a:extLst>
          </p:cNvPr>
          <p:cNvSpPr>
            <a:spLocks noGrp="1" noRot="1" noChangeAspect="1" noChangeArrowheads="1" noTextEdit="1"/>
          </p:cNvSpPr>
          <p:nvPr>
            <p:ph type="sldImg"/>
          </p:nvPr>
        </p:nvSpPr>
        <p:spPr>
          <a:ln/>
        </p:spPr>
      </p:sp>
      <p:sp>
        <p:nvSpPr>
          <p:cNvPr id="87045" name="Rectangle 3">
            <a:extLst>
              <a:ext uri="{FF2B5EF4-FFF2-40B4-BE49-F238E27FC236}">
                <a16:creationId xmlns:a16="http://schemas.microsoft.com/office/drawing/2014/main" id="{90B97F4D-7735-134E-ACFB-1971EFC6F2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71D0276-11F0-B141-8D5F-B049364D23A5}"/>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2088A11C-3129-7E4A-B267-6D51DD04BF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Rectangle 2">
            <a:extLst>
              <a:ext uri="{FF2B5EF4-FFF2-40B4-BE49-F238E27FC236}">
                <a16:creationId xmlns:a16="http://schemas.microsoft.com/office/drawing/2014/main" id="{CA250216-DDF8-A244-8509-7AF84BC78897}"/>
              </a:ext>
            </a:extLst>
          </p:cNvPr>
          <p:cNvSpPr>
            <a:spLocks noGrp="1" noRot="1" noChangeAspect="1" noChangeArrowheads="1" noTextEdit="1"/>
          </p:cNvSpPr>
          <p:nvPr>
            <p:ph type="sldImg"/>
          </p:nvPr>
        </p:nvSpPr>
        <p:spPr>
          <a:ln/>
        </p:spPr>
      </p:sp>
      <p:sp>
        <p:nvSpPr>
          <p:cNvPr id="1738755" name="Rectangle 3">
            <a:extLst>
              <a:ext uri="{FF2B5EF4-FFF2-40B4-BE49-F238E27FC236}">
                <a16:creationId xmlns:a16="http://schemas.microsoft.com/office/drawing/2014/main" id="{E77507A3-6C34-4049-A231-573795C427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9. Thank you for your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2">
            <a:extLst>
              <a:ext uri="{FF2B5EF4-FFF2-40B4-BE49-F238E27FC236}">
                <a16:creationId xmlns:a16="http://schemas.microsoft.com/office/drawing/2014/main" id="{8D941A98-CE6E-6B40-AC0D-A0591ED64B9A}"/>
              </a:ext>
            </a:extLst>
          </p:cNvPr>
          <p:cNvSpPr>
            <a:spLocks noGrp="1" noRot="1" noChangeAspect="1" noChangeArrowheads="1" noTextEdit="1"/>
          </p:cNvSpPr>
          <p:nvPr>
            <p:ph type="sldImg"/>
          </p:nvPr>
        </p:nvSpPr>
        <p:spPr>
          <a:ln/>
        </p:spPr>
      </p:sp>
      <p:sp>
        <p:nvSpPr>
          <p:cNvPr id="1726467" name="Rectangle 3">
            <a:extLst>
              <a:ext uri="{FF2B5EF4-FFF2-40B4-BE49-F238E27FC236}">
                <a16:creationId xmlns:a16="http://schemas.microsoft.com/office/drawing/2014/main" id="{7B4E9FF7-AC0D-B344-AA18-6192F17464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dirty="0">
                <a:latin typeface="Arial" panose="020B0604020202020204" pitchFamily="34" charset="0"/>
                <a:cs typeface="Arial" panose="020B0604020202020204" pitchFamily="34" charset="0"/>
              </a:rPr>
              <a:t>This module describes creation of logical records, logical files, and physical files. Simple GenevaERS processes typically include the use of the following:</a:t>
            </a:r>
          </a:p>
          <a:p>
            <a:pPr marL="228600" indent="-228600">
              <a:buFontTx/>
              <a:buAutoNum type="arabicPeriod"/>
            </a:pPr>
            <a:r>
              <a:rPr lang="en-US" altLang="en-US" dirty="0">
                <a:latin typeface="Arial" panose="020B0604020202020204" pitchFamily="34" charset="0"/>
                <a:cs typeface="Arial" panose="020B0604020202020204" pitchFamily="34" charset="0"/>
              </a:rPr>
              <a:t> A logical record to describe the input record </a:t>
            </a:r>
          </a:p>
          <a:p>
            <a:pPr marL="228600" indent="-228600">
              <a:buFontTx/>
              <a:buAutoNum type="arabicPeriod"/>
            </a:pPr>
            <a:r>
              <a:rPr lang="en-US" altLang="en-US" dirty="0">
                <a:latin typeface="Arial" panose="020B0604020202020204" pitchFamily="34" charset="0"/>
                <a:cs typeface="Arial" panose="020B0604020202020204" pitchFamily="34" charset="0"/>
              </a:rPr>
              <a:t> A logical file to describe a group of input files</a:t>
            </a:r>
          </a:p>
          <a:p>
            <a:pPr marL="228600" indent="-228600">
              <a:buFontTx/>
              <a:buAutoNum type="arabicPeriod"/>
            </a:pPr>
            <a:r>
              <a:rPr lang="en-US" altLang="en-US" dirty="0">
                <a:latin typeface="Arial" panose="020B0604020202020204" pitchFamily="34" charset="0"/>
                <a:cs typeface="Arial" panose="020B0604020202020204" pitchFamily="34" charset="0"/>
              </a:rPr>
              <a:t> A physical file to describe an input file </a:t>
            </a:r>
          </a:p>
          <a:p>
            <a:pPr marL="228600" indent="-228600">
              <a:buFontTx/>
              <a:buAutoNum type="arabicPeriod"/>
            </a:pPr>
            <a:endParaRPr lang="en-US" altLang="en-US" dirty="0">
              <a:latin typeface="Arial" panose="020B0604020202020204" pitchFamily="34" charset="0"/>
              <a:cs typeface="Arial" panose="020B0604020202020204" pitchFamily="34" charset="0"/>
            </a:endParaRPr>
          </a:p>
          <a:p>
            <a:pPr marL="228600" indent="-228600"/>
            <a:r>
              <a:rPr lang="en-US" altLang="en-US" dirty="0">
                <a:latin typeface="Arial" panose="020B0604020202020204" pitchFamily="34" charset="0"/>
                <a:cs typeface="Arial" panose="020B0604020202020204" pitchFamily="34" charset="0"/>
              </a:rPr>
              <a:t>Specifying a logical file and a physical file for output is optional. </a:t>
            </a:r>
          </a:p>
          <a:p>
            <a:pPr marL="228600" indent="-228600"/>
            <a:endParaRPr lang="en-US" altLang="en-US" dirty="0">
              <a:latin typeface="Arial" panose="020B0604020202020204" pitchFamily="34" charset="0"/>
              <a:cs typeface="Arial" panose="020B0604020202020204" pitchFamily="34" charset="0"/>
            </a:endParaRPr>
          </a:p>
          <a:p>
            <a:pPr marL="228600" indent="-228600"/>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a:extLst>
              <a:ext uri="{FF2B5EF4-FFF2-40B4-BE49-F238E27FC236}">
                <a16:creationId xmlns:a16="http://schemas.microsoft.com/office/drawing/2014/main" id="{2CE93380-4882-5F4C-ACFD-D55D89E7FFD3}"/>
              </a:ext>
            </a:extLst>
          </p:cNvPr>
          <p:cNvSpPr>
            <a:spLocks noGrp="1" noRot="1" noChangeAspect="1" noChangeArrowheads="1" noTextEdit="1"/>
          </p:cNvSpPr>
          <p:nvPr>
            <p:ph type="sldImg"/>
          </p:nvPr>
        </p:nvSpPr>
        <p:spPr>
          <a:ln/>
        </p:spPr>
      </p:sp>
      <p:sp>
        <p:nvSpPr>
          <p:cNvPr id="1723395" name="Rectangle 3">
            <a:extLst>
              <a:ext uri="{FF2B5EF4-FFF2-40B4-BE49-F238E27FC236}">
                <a16:creationId xmlns:a16="http://schemas.microsoft.com/office/drawing/2014/main" id="{19F4892D-63B5-C546-BF3F-644FF3D941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sz="700">
                <a:latin typeface="Arial" panose="020B0604020202020204" pitchFamily="34" charset="0"/>
                <a:cs typeface="Arial" panose="020B0604020202020204" pitchFamily="34" charset="0"/>
              </a:rPr>
              <a:t>Recall from an earlier lesson that: </a:t>
            </a:r>
          </a:p>
          <a:p>
            <a:pPr marL="228600" indent="-228600">
              <a:buFont typeface="Wingdings" pitchFamily="2" charset="2"/>
              <a:buChar char="§"/>
            </a:pPr>
            <a:r>
              <a:rPr lang="en-US" altLang="en-US" sz="700">
                <a:latin typeface="Arial" panose="020B0604020202020204" pitchFamily="34" charset="0"/>
                <a:cs typeface="Arial" panose="020B0604020202020204" pitchFamily="34" charset="0"/>
              </a:rPr>
              <a:t>A </a:t>
            </a:r>
            <a:r>
              <a:rPr lang="en-US" altLang="en-US" sz="700" b="1">
                <a:latin typeface="Arial" panose="020B0604020202020204" pitchFamily="34" charset="0"/>
                <a:cs typeface="Arial" panose="020B0604020202020204" pitchFamily="34" charset="0"/>
              </a:rPr>
              <a:t>physical file definition</a:t>
            </a:r>
            <a:r>
              <a:rPr lang="en-US" altLang="en-US" sz="700">
                <a:latin typeface="Arial" panose="020B0604020202020204" pitchFamily="34" charset="0"/>
                <a:cs typeface="Arial" panose="020B0604020202020204" pitchFamily="34" charset="0"/>
              </a:rPr>
              <a:t> describes a data source. Examples include customer files and order files. </a:t>
            </a:r>
          </a:p>
          <a:p>
            <a:pPr marL="228600" indent="-228600">
              <a:buFont typeface="Wingdings" pitchFamily="2" charset="2"/>
              <a:buChar char="§"/>
            </a:pPr>
            <a:r>
              <a:rPr lang="en-US" altLang="en-US" sz="700">
                <a:latin typeface="Arial" panose="020B0604020202020204" pitchFamily="34" charset="0"/>
                <a:cs typeface="Arial" panose="020B0604020202020204" pitchFamily="34" charset="0"/>
              </a:rPr>
              <a:t>A </a:t>
            </a:r>
            <a:r>
              <a:rPr lang="en-US" altLang="en-US" sz="700" b="1">
                <a:latin typeface="Arial" panose="020B0604020202020204" pitchFamily="34" charset="0"/>
                <a:cs typeface="Arial" panose="020B0604020202020204" pitchFamily="34" charset="0"/>
              </a:rPr>
              <a:t>logical file definition</a:t>
            </a:r>
            <a:r>
              <a:rPr lang="en-US" altLang="en-US" sz="700">
                <a:latin typeface="Arial" panose="020B0604020202020204" pitchFamily="34" charset="0"/>
                <a:cs typeface="Arial" panose="020B0604020202020204" pitchFamily="34" charset="0"/>
              </a:rPr>
              <a:t> describes a collection of one or more physical files. </a:t>
            </a:r>
            <a:endParaRPr lang="en-US" altLang="en-US" sz="700" b="1">
              <a:latin typeface="Arial" panose="020B0604020202020204" pitchFamily="34" charset="0"/>
              <a:cs typeface="Arial" panose="020B0604020202020204" pitchFamily="34" charset="0"/>
            </a:endParaRPr>
          </a:p>
          <a:p>
            <a:pPr marL="228600" indent="-228600">
              <a:buFont typeface="Wingdings" pitchFamily="2" charset="2"/>
              <a:buChar char="§"/>
            </a:pPr>
            <a:r>
              <a:rPr lang="en-US" altLang="en-US" sz="700">
                <a:latin typeface="Arial" panose="020B0604020202020204" pitchFamily="34" charset="0"/>
                <a:cs typeface="Arial" panose="020B0604020202020204" pitchFamily="34" charset="0"/>
              </a:rPr>
              <a:t>A </a:t>
            </a:r>
            <a:r>
              <a:rPr lang="en-US" altLang="en-US" sz="700" b="1">
                <a:latin typeface="Arial" panose="020B0604020202020204" pitchFamily="34" charset="0"/>
                <a:cs typeface="Arial" panose="020B0604020202020204" pitchFamily="34" charset="0"/>
              </a:rPr>
              <a:t>logical record definition</a:t>
            </a:r>
            <a:r>
              <a:rPr lang="en-US" altLang="en-US" sz="700">
                <a:latin typeface="Arial" panose="020B0604020202020204" pitchFamily="34" charset="0"/>
                <a:cs typeface="Arial" panose="020B0604020202020204" pitchFamily="34" charset="0"/>
              </a:rPr>
              <a:t>, or </a:t>
            </a:r>
            <a:r>
              <a:rPr lang="en-US" altLang="en-US" sz="700" b="1">
                <a:latin typeface="Arial" panose="020B0604020202020204" pitchFamily="34" charset="0"/>
                <a:cs typeface="Arial" panose="020B0604020202020204" pitchFamily="34" charset="0"/>
              </a:rPr>
              <a:t>LR</a:t>
            </a:r>
            <a:r>
              <a:rPr lang="en-US" altLang="en-US" sz="700">
                <a:latin typeface="Arial" panose="020B0604020202020204" pitchFamily="34" charset="0"/>
                <a:cs typeface="Arial" panose="020B0604020202020204" pitchFamily="34" charset="0"/>
              </a:rPr>
              <a:t>, describes a record layout. In COBOL programs, record layouts are often found in copybooks. In relational databases, they are found in table definitions. </a:t>
            </a:r>
          </a:p>
          <a:p>
            <a:pPr marL="228600" indent="-228600"/>
            <a:endParaRPr lang="en-US" altLang="en-US">
              <a:latin typeface="Arial" panose="020B0604020202020204" pitchFamily="34" charset="0"/>
              <a:cs typeface="Arial" panose="020B0604020202020204" pitchFamily="34" charset="0"/>
            </a:endParaRPr>
          </a:p>
        </p:txBody>
      </p:sp>
      <p:sp>
        <p:nvSpPr>
          <p:cNvPr id="1723396" name="Rectangle 2">
            <a:extLst>
              <a:ext uri="{FF2B5EF4-FFF2-40B4-BE49-F238E27FC236}">
                <a16:creationId xmlns:a16="http://schemas.microsoft.com/office/drawing/2014/main" id="{863A0FF2-7BBE-B24A-BE7A-9D36441EA03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Rectangle 2">
            <a:extLst>
              <a:ext uri="{FF2B5EF4-FFF2-40B4-BE49-F238E27FC236}">
                <a16:creationId xmlns:a16="http://schemas.microsoft.com/office/drawing/2014/main" id="{26B292F4-D410-B741-8084-5B01FBE45AE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66051" name="Rectangle 8">
            <a:extLst>
              <a:ext uri="{FF2B5EF4-FFF2-40B4-BE49-F238E27FC236}">
                <a16:creationId xmlns:a16="http://schemas.microsoft.com/office/drawing/2014/main" id="{327EFB96-0D81-E949-8947-0AA0A1C0880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66052" name="Rectangle 2">
            <a:extLst>
              <a:ext uri="{FF2B5EF4-FFF2-40B4-BE49-F238E27FC236}">
                <a16:creationId xmlns:a16="http://schemas.microsoft.com/office/drawing/2014/main" id="{0EB0E8F6-70D7-DA48-BED7-138D76CEE27E}"/>
              </a:ext>
            </a:extLst>
          </p:cNvPr>
          <p:cNvSpPr>
            <a:spLocks noGrp="1" noRot="1" noChangeAspect="1" noChangeArrowheads="1" noTextEdit="1"/>
          </p:cNvSpPr>
          <p:nvPr>
            <p:ph type="sldImg"/>
          </p:nvPr>
        </p:nvSpPr>
        <p:spPr>
          <a:ln/>
        </p:spPr>
      </p:sp>
      <p:sp>
        <p:nvSpPr>
          <p:cNvPr id="1666053" name="Rectangle 3">
            <a:extLst>
              <a:ext uri="{FF2B5EF4-FFF2-40B4-BE49-F238E27FC236}">
                <a16:creationId xmlns:a16="http://schemas.microsoft.com/office/drawing/2014/main" id="{B6E59E9A-77B0-2145-A6E3-B8B8D4EC2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create a physical file, you begin by opening the</a:t>
            </a:r>
            <a:r>
              <a:rPr lang="en-US" altLang="en-US" b="1">
                <a:latin typeface="Arial" panose="020B0604020202020204" pitchFamily="34" charset="0"/>
                <a:cs typeface="Arial" panose="020B0604020202020204" pitchFamily="34" charset="0"/>
              </a:rPr>
              <a:t> Administration </a:t>
            </a:r>
            <a:r>
              <a:rPr lang="en-US" altLang="en-US">
                <a:latin typeface="Arial" panose="020B0604020202020204" pitchFamily="34" charset="0"/>
                <a:cs typeface="Arial" panose="020B0604020202020204" pitchFamily="34" charset="0"/>
              </a:rPr>
              <a:t>menu, selecting</a:t>
            </a:r>
            <a:r>
              <a:rPr lang="en-US" altLang="en-US" b="1">
                <a:latin typeface="Arial" panose="020B0604020202020204" pitchFamily="34" charset="0"/>
                <a:cs typeface="Arial" panose="020B0604020202020204" pitchFamily="34" charset="0"/>
              </a:rPr>
              <a:t> New</a:t>
            </a:r>
            <a:r>
              <a:rPr lang="en-US" altLang="en-US">
                <a:latin typeface="Arial" panose="020B0604020202020204" pitchFamily="34" charset="0"/>
                <a:cs typeface="Arial" panose="020B0604020202020204" pitchFamily="34" charset="0"/>
              </a:rPr>
              <a:t>, and then selecting </a:t>
            </a:r>
            <a:r>
              <a:rPr lang="en-US" altLang="en-US" b="1">
                <a:latin typeface="Arial" panose="020B0604020202020204" pitchFamily="34" charset="0"/>
                <a:cs typeface="Arial" panose="020B0604020202020204" pitchFamily="34" charset="0"/>
              </a:rPr>
              <a:t>Physical File</a:t>
            </a:r>
            <a:r>
              <a:rPr lang="en-US" altLang="en-US">
                <a:latin typeface="Arial" panose="020B0604020202020204" pitchFamily="34" charset="0"/>
                <a:cs typeface="Arial" panose="020B0604020202020204" pitchFamily="34" charset="0"/>
              </a:rPr>
              <a:t>. To select and edit an existing physical file, click the </a:t>
            </a:r>
            <a:r>
              <a:rPr lang="en-US" altLang="en-US" b="1">
                <a:latin typeface="Arial" panose="020B0604020202020204" pitchFamily="34" charset="0"/>
                <a:cs typeface="Arial" panose="020B0604020202020204" pitchFamily="34" charset="0"/>
              </a:rPr>
              <a:t>Physical File </a:t>
            </a:r>
            <a:r>
              <a:rPr lang="en-US" altLang="en-US">
                <a:latin typeface="Arial" panose="020B0604020202020204" pitchFamily="34" charset="0"/>
                <a:cs typeface="Arial" panose="020B0604020202020204" pitchFamily="34" charset="0"/>
              </a:rPr>
              <a:t>icon in the navigation pane, and then double-click the appropriate physical file to select it from the list.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Rectangle 2">
            <a:extLst>
              <a:ext uri="{FF2B5EF4-FFF2-40B4-BE49-F238E27FC236}">
                <a16:creationId xmlns:a16="http://schemas.microsoft.com/office/drawing/2014/main" id="{AA575A51-0AA7-F04F-A102-78B6BA8076F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68099" name="Rectangle 8">
            <a:extLst>
              <a:ext uri="{FF2B5EF4-FFF2-40B4-BE49-F238E27FC236}">
                <a16:creationId xmlns:a16="http://schemas.microsoft.com/office/drawing/2014/main" id="{C8224940-0E21-CB4D-8394-4A82768ABAA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68100" name="Rectangle 2">
            <a:extLst>
              <a:ext uri="{FF2B5EF4-FFF2-40B4-BE49-F238E27FC236}">
                <a16:creationId xmlns:a16="http://schemas.microsoft.com/office/drawing/2014/main" id="{F6E65CE7-C14A-454F-B173-C975541AB5F6}"/>
              </a:ext>
            </a:extLst>
          </p:cNvPr>
          <p:cNvSpPr>
            <a:spLocks noGrp="1" noRot="1" noChangeAspect="1" noChangeArrowheads="1" noTextEdit="1"/>
          </p:cNvSpPr>
          <p:nvPr>
            <p:ph type="sldImg"/>
          </p:nvPr>
        </p:nvSpPr>
        <p:spPr>
          <a:ln/>
        </p:spPr>
      </p:sp>
      <p:sp>
        <p:nvSpPr>
          <p:cNvPr id="1668101" name="Rectangle 3">
            <a:extLst>
              <a:ext uri="{FF2B5EF4-FFF2-40B4-BE49-F238E27FC236}">
                <a16:creationId xmlns:a16="http://schemas.microsoft.com/office/drawing/2014/main" id="{92D330D2-A831-8E4A-A6DB-51314D64AB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Begin by giving the physical file a descriptive name. All GenevaERS components must be uniquely named within an environment. The names may be up to 48 characters long, starting with a letter, and composed of letters, numbers, and the underscore (_). It is a good practice to add an underscore and the letters “PF” at the end of the name. This is not required, but it helps differentiate physical files from similarly named logical files and logical records. Typical names would be “CUSTOMER_PF,” “ORDER001_PF,” and “US_SALES_PF.”</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146" name="Rectangle 2">
            <a:extLst>
              <a:ext uri="{FF2B5EF4-FFF2-40B4-BE49-F238E27FC236}">
                <a16:creationId xmlns:a16="http://schemas.microsoft.com/office/drawing/2014/main" id="{89FC6D41-AF21-FD44-B375-23D8F1B0734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70147" name="Rectangle 8">
            <a:extLst>
              <a:ext uri="{FF2B5EF4-FFF2-40B4-BE49-F238E27FC236}">
                <a16:creationId xmlns:a16="http://schemas.microsoft.com/office/drawing/2014/main" id="{C2BA4355-13BC-9A46-8A4F-E1FD51722FB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70148" name="Rectangle 2">
            <a:extLst>
              <a:ext uri="{FF2B5EF4-FFF2-40B4-BE49-F238E27FC236}">
                <a16:creationId xmlns:a16="http://schemas.microsoft.com/office/drawing/2014/main" id="{4F1D0B5A-9ECB-A647-834A-798C3ABC3700}"/>
              </a:ext>
            </a:extLst>
          </p:cNvPr>
          <p:cNvSpPr>
            <a:spLocks noGrp="1" noRot="1" noChangeAspect="1" noChangeArrowheads="1" noTextEdit="1"/>
          </p:cNvSpPr>
          <p:nvPr>
            <p:ph type="sldImg"/>
          </p:nvPr>
        </p:nvSpPr>
        <p:spPr>
          <a:ln/>
        </p:spPr>
      </p:sp>
      <p:sp>
        <p:nvSpPr>
          <p:cNvPr id="1670149" name="Rectangle 3">
            <a:extLst>
              <a:ext uri="{FF2B5EF4-FFF2-40B4-BE49-F238E27FC236}">
                <a16:creationId xmlns:a16="http://schemas.microsoft.com/office/drawing/2014/main" id="{F1CC2D9B-F565-8C43-A296-24F56BF57D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Next, open the </a:t>
            </a:r>
            <a:r>
              <a:rPr lang="en-US" altLang="en-US" b="1" dirty="0">
                <a:latin typeface="Arial" panose="020B0604020202020204" pitchFamily="34" charset="0"/>
                <a:cs typeface="Arial" panose="020B0604020202020204" pitchFamily="34" charset="0"/>
              </a:rPr>
              <a:t>File Type</a:t>
            </a:r>
            <a:r>
              <a:rPr lang="en-US" altLang="en-US" dirty="0">
                <a:latin typeface="Arial" panose="020B0604020202020204" pitchFamily="34" charset="0"/>
                <a:cs typeface="Arial" panose="020B0604020202020204" pitchFamily="34" charset="0"/>
              </a:rPr>
              <a:t> list. Most GenevaERS processes use disk files. Select </a:t>
            </a:r>
            <a:r>
              <a:rPr lang="en-US" altLang="en-US" b="1" dirty="0">
                <a:latin typeface="Arial" panose="020B0604020202020204" pitchFamily="34" charset="0"/>
                <a:cs typeface="Arial" panose="020B0604020202020204" pitchFamily="34" charset="0"/>
              </a:rPr>
              <a:t>Tape File</a:t>
            </a:r>
            <a:r>
              <a:rPr lang="en-US" altLang="en-US" dirty="0">
                <a:latin typeface="Arial" panose="020B0604020202020204" pitchFamily="34" charset="0"/>
                <a:cs typeface="Arial" panose="020B0604020202020204" pitchFamily="34" charset="0"/>
              </a:rPr>
              <a:t> only when GenevaERS high-speed tape processing is required. Pipes and tokens are special internal GenevaERS virtual files that are never written to disk or tape. Find out more about them in the “Physical File” subsection of the “Metadata” section of the GenevaERS help documentation, which can be opened from the </a:t>
            </a:r>
            <a:r>
              <a:rPr lang="en-US" altLang="en-US" b="1" dirty="0">
                <a:latin typeface="Arial" panose="020B0604020202020204" pitchFamily="34" charset="0"/>
                <a:cs typeface="Arial" panose="020B0604020202020204" pitchFamily="34" charset="0"/>
              </a:rPr>
              <a:t>Help</a:t>
            </a:r>
            <a:r>
              <a:rPr lang="en-US" altLang="en-US" dirty="0">
                <a:latin typeface="Arial" panose="020B0604020202020204" pitchFamily="34" charset="0"/>
                <a:cs typeface="Arial" panose="020B0604020202020204" pitchFamily="34" charset="0"/>
              </a:rPr>
              <a:t> menu of the Workbench.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Rectangle 2">
            <a:extLst>
              <a:ext uri="{FF2B5EF4-FFF2-40B4-BE49-F238E27FC236}">
                <a16:creationId xmlns:a16="http://schemas.microsoft.com/office/drawing/2014/main" id="{704DFEF5-76CE-FA45-A008-886459AC955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674243" name="Rectangle 8">
            <a:extLst>
              <a:ext uri="{FF2B5EF4-FFF2-40B4-BE49-F238E27FC236}">
                <a16:creationId xmlns:a16="http://schemas.microsoft.com/office/drawing/2014/main" id="{30AD360C-58F7-BF40-AA49-74A223B77D2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674244" name="Rectangle 2">
            <a:extLst>
              <a:ext uri="{FF2B5EF4-FFF2-40B4-BE49-F238E27FC236}">
                <a16:creationId xmlns:a16="http://schemas.microsoft.com/office/drawing/2014/main" id="{2D889CDA-ADD5-BA4A-A1B6-58BC851F7A0E}"/>
              </a:ext>
            </a:extLst>
          </p:cNvPr>
          <p:cNvSpPr>
            <a:spLocks noGrp="1" noRot="1" noChangeAspect="1" noChangeArrowheads="1" noTextEdit="1"/>
          </p:cNvSpPr>
          <p:nvPr>
            <p:ph type="sldImg"/>
          </p:nvPr>
        </p:nvSpPr>
        <p:spPr>
          <a:ln/>
        </p:spPr>
      </p:sp>
      <p:sp>
        <p:nvSpPr>
          <p:cNvPr id="1674245" name="Rectangle 3">
            <a:extLst>
              <a:ext uri="{FF2B5EF4-FFF2-40B4-BE49-F238E27FC236}">
                <a16:creationId xmlns:a16="http://schemas.microsoft.com/office/drawing/2014/main" id="{D60FB771-0A96-2245-8D68-0D5E3455B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Next, open the </a:t>
            </a:r>
            <a:r>
              <a:rPr lang="en-US" altLang="en-US" b="1" dirty="0">
                <a:latin typeface="Arial" panose="020B0604020202020204" pitchFamily="34" charset="0"/>
                <a:cs typeface="Arial" panose="020B0604020202020204" pitchFamily="34" charset="0"/>
              </a:rPr>
              <a:t>Access Method</a:t>
            </a:r>
            <a:r>
              <a:rPr lang="en-US" altLang="en-US" dirty="0">
                <a:latin typeface="Arial" panose="020B0604020202020204" pitchFamily="34" charset="0"/>
                <a:cs typeface="Arial" panose="020B0604020202020204" pitchFamily="34" charset="0"/>
              </a:rPr>
              <a:t> list. Again, typical GenevaERS processes use sequential - standard access. Information about other types of access methods can be found in the GenevaERS help documentation.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Rectangle 2">
            <a:extLst>
              <a:ext uri="{FF2B5EF4-FFF2-40B4-BE49-F238E27FC236}">
                <a16:creationId xmlns:a16="http://schemas.microsoft.com/office/drawing/2014/main" id="{C05EE766-029D-6B46-B840-6635D5B338E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1713155" name="Rectangle 8">
            <a:extLst>
              <a:ext uri="{FF2B5EF4-FFF2-40B4-BE49-F238E27FC236}">
                <a16:creationId xmlns:a16="http://schemas.microsoft.com/office/drawing/2014/main" id="{BDC35CB1-10D5-C24D-9163-556B34B189D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1713156" name="Rectangle 2">
            <a:extLst>
              <a:ext uri="{FF2B5EF4-FFF2-40B4-BE49-F238E27FC236}">
                <a16:creationId xmlns:a16="http://schemas.microsoft.com/office/drawing/2014/main" id="{80246CDF-6533-D744-9A85-B6EFEE9DB750}"/>
              </a:ext>
            </a:extLst>
          </p:cNvPr>
          <p:cNvSpPr>
            <a:spLocks noGrp="1" noRot="1" noChangeAspect="1" noChangeArrowheads="1" noTextEdit="1"/>
          </p:cNvSpPr>
          <p:nvPr>
            <p:ph type="sldImg"/>
          </p:nvPr>
        </p:nvSpPr>
        <p:spPr>
          <a:ln/>
        </p:spPr>
      </p:sp>
      <p:sp>
        <p:nvSpPr>
          <p:cNvPr id="1713157" name="Rectangle 3">
            <a:extLst>
              <a:ext uri="{FF2B5EF4-FFF2-40B4-BE49-F238E27FC236}">
                <a16:creationId xmlns:a16="http://schemas.microsoft.com/office/drawing/2014/main" id="{241E0F2A-7900-6A4E-AD74-7817F0FB69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a:t>
            </a:r>
            <a:r>
              <a:rPr lang="en-US" altLang="en-US" b="1" dirty="0">
                <a:latin typeface="Arial" panose="020B0604020202020204" pitchFamily="34" charset="0"/>
                <a:cs typeface="Arial" panose="020B0604020202020204" pitchFamily="34" charset="0"/>
              </a:rPr>
              <a:t>Read User-Exit Routine</a:t>
            </a:r>
            <a:r>
              <a:rPr lang="en-US" altLang="en-US" u="sng"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field, the parameters field</a:t>
            </a:r>
            <a:r>
              <a:rPr lang="en-US" altLang="en-US" u="sng" dirty="0">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and the </a:t>
            </a:r>
            <a:r>
              <a:rPr lang="en-US" altLang="en-US" b="1" dirty="0">
                <a:latin typeface="Arial" panose="020B0604020202020204" pitchFamily="34" charset="0"/>
                <a:cs typeface="Arial" panose="020B0604020202020204" pitchFamily="34" charset="0"/>
              </a:rPr>
              <a:t>Comments</a:t>
            </a:r>
            <a:r>
              <a:rPr lang="en-US" altLang="en-US" dirty="0">
                <a:latin typeface="Arial" panose="020B0604020202020204" pitchFamily="34" charset="0"/>
                <a:cs typeface="Arial" panose="020B0604020202020204" pitchFamily="34" charset="0"/>
              </a:rPr>
              <a:t> field are optional. Read user-exits are custom-developed programs called by the Extract Engine to read data from files for input to GenevaERS, rather than the engine reading the files directly. Parameters may be passed to the exits when they are called.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57DBE894-B966-884B-A06F-D14355B285CF}"/>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pic>
        <p:nvPicPr>
          <p:cNvPr id="5" name="Picture 26" descr="Skyscrapers">
            <a:extLst>
              <a:ext uri="{FF2B5EF4-FFF2-40B4-BE49-F238E27FC236}">
                <a16:creationId xmlns:a16="http://schemas.microsoft.com/office/drawing/2014/main" id="{CB7C4B2D-BAE6-FD4C-A064-AB768C997B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66F77FC4-8A93-6C45-8894-EE626EBB1721}"/>
              </a:ext>
            </a:extLst>
          </p:cNvPr>
          <p:cNvSpPr txBox="1">
            <a:spLocks noChangeArrowheads="1"/>
          </p:cNvSpPr>
          <p:nvPr userDrawn="1"/>
        </p:nvSpPr>
        <p:spPr bwMode="auto">
          <a:xfrm>
            <a:off x="3300169" y="6553200"/>
            <a:ext cx="4916731"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 Copyright IBM Corp. 2013, licensed under Apache 2.0 to the GenevaERS project.</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6661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3B2A93A7-C036-6D45-931A-88BE6DB71EFB}"/>
              </a:ext>
            </a:extLst>
          </p:cNvPr>
          <p:cNvSpPr>
            <a:spLocks noGrp="1" noChangeArrowheads="1"/>
          </p:cNvSpPr>
          <p:nvPr>
            <p:ph type="sldNum" sz="quarter" idx="10"/>
          </p:nvPr>
        </p:nvSpPr>
        <p:spPr>
          <a:ln/>
        </p:spPr>
        <p:txBody>
          <a:bodyPr/>
          <a:lstStyle>
            <a:lvl1pPr>
              <a:defRPr/>
            </a:lvl1pPr>
          </a:lstStyle>
          <a:p>
            <a:fld id="{2BDC4F86-AD5A-334B-8A11-58579C8AD81E}" type="slidenum">
              <a:rPr lang="en-AU" altLang="en-US"/>
              <a:pPr/>
              <a:t>‹#›</a:t>
            </a:fld>
            <a:endParaRPr lang="en-AU" altLang="en-US"/>
          </a:p>
        </p:txBody>
      </p:sp>
    </p:spTree>
    <p:extLst>
      <p:ext uri="{BB962C8B-B14F-4D97-AF65-F5344CB8AC3E}">
        <p14:creationId xmlns:p14="http://schemas.microsoft.com/office/powerpoint/2010/main" val="2361930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05CDDAD2-F000-C346-8CE9-B3C6F3E5E2BD}"/>
              </a:ext>
            </a:extLst>
          </p:cNvPr>
          <p:cNvSpPr>
            <a:spLocks noGrp="1" noChangeArrowheads="1"/>
          </p:cNvSpPr>
          <p:nvPr>
            <p:ph type="sldNum" sz="quarter" idx="10"/>
          </p:nvPr>
        </p:nvSpPr>
        <p:spPr>
          <a:ln/>
        </p:spPr>
        <p:txBody>
          <a:bodyPr/>
          <a:lstStyle>
            <a:lvl1pPr>
              <a:defRPr/>
            </a:lvl1pPr>
          </a:lstStyle>
          <a:p>
            <a:fld id="{08C71D1E-7A23-104F-9CAE-F2ED80E55EA0}" type="slidenum">
              <a:rPr lang="en-AU" altLang="en-US"/>
              <a:pPr/>
              <a:t>‹#›</a:t>
            </a:fld>
            <a:endParaRPr lang="en-AU" altLang="en-US"/>
          </a:p>
        </p:txBody>
      </p:sp>
    </p:spTree>
    <p:extLst>
      <p:ext uri="{BB962C8B-B14F-4D97-AF65-F5344CB8AC3E}">
        <p14:creationId xmlns:p14="http://schemas.microsoft.com/office/powerpoint/2010/main" val="141318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C4758BFA-4201-7E46-9228-684FB330238E}"/>
              </a:ext>
            </a:extLst>
          </p:cNvPr>
          <p:cNvSpPr>
            <a:spLocks noGrp="1" noChangeArrowheads="1"/>
          </p:cNvSpPr>
          <p:nvPr>
            <p:ph type="sldNum" sz="quarter" idx="10"/>
          </p:nvPr>
        </p:nvSpPr>
        <p:spPr>
          <a:ln/>
        </p:spPr>
        <p:txBody>
          <a:bodyPr/>
          <a:lstStyle>
            <a:lvl1pPr>
              <a:defRPr/>
            </a:lvl1pPr>
          </a:lstStyle>
          <a:p>
            <a:fld id="{8E020C92-7D75-CF44-98CE-F8D16B1581C4}" type="slidenum">
              <a:rPr lang="en-AU" altLang="en-US"/>
              <a:pPr/>
              <a:t>‹#›</a:t>
            </a:fld>
            <a:endParaRPr lang="en-AU" altLang="en-US"/>
          </a:p>
        </p:txBody>
      </p:sp>
    </p:spTree>
    <p:extLst>
      <p:ext uri="{BB962C8B-B14F-4D97-AF65-F5344CB8AC3E}">
        <p14:creationId xmlns:p14="http://schemas.microsoft.com/office/powerpoint/2010/main" val="2742916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72CA6E28-5A4A-3745-BCD6-3AE8D8E35678}"/>
              </a:ext>
            </a:extLst>
          </p:cNvPr>
          <p:cNvSpPr>
            <a:spLocks noGrp="1" noChangeArrowheads="1"/>
          </p:cNvSpPr>
          <p:nvPr>
            <p:ph type="sldNum" sz="quarter" idx="10"/>
          </p:nvPr>
        </p:nvSpPr>
        <p:spPr>
          <a:ln/>
        </p:spPr>
        <p:txBody>
          <a:bodyPr/>
          <a:lstStyle>
            <a:lvl1pPr>
              <a:defRPr/>
            </a:lvl1pPr>
          </a:lstStyle>
          <a:p>
            <a:fld id="{94E12167-CE58-5C4F-84FE-6292510CB0C6}" type="slidenum">
              <a:rPr lang="en-AU" altLang="en-US"/>
              <a:pPr/>
              <a:t>‹#›</a:t>
            </a:fld>
            <a:endParaRPr lang="en-AU" altLang="en-US"/>
          </a:p>
        </p:txBody>
      </p:sp>
    </p:spTree>
    <p:extLst>
      <p:ext uri="{BB962C8B-B14F-4D97-AF65-F5344CB8AC3E}">
        <p14:creationId xmlns:p14="http://schemas.microsoft.com/office/powerpoint/2010/main" val="44025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3DA8202A-5D29-1D45-B051-EE073FC4D894}"/>
              </a:ext>
            </a:extLst>
          </p:cNvPr>
          <p:cNvSpPr>
            <a:spLocks noGrp="1" noChangeArrowheads="1"/>
          </p:cNvSpPr>
          <p:nvPr>
            <p:ph type="sldNum" sz="quarter" idx="10"/>
          </p:nvPr>
        </p:nvSpPr>
        <p:spPr>
          <a:ln/>
        </p:spPr>
        <p:txBody>
          <a:bodyPr/>
          <a:lstStyle>
            <a:lvl1pPr>
              <a:defRPr/>
            </a:lvl1pPr>
          </a:lstStyle>
          <a:p>
            <a:fld id="{DE24A596-E918-FC4F-8519-45A88F3637CC}" type="slidenum">
              <a:rPr lang="en-AU" altLang="en-US"/>
              <a:pPr/>
              <a:t>‹#›</a:t>
            </a:fld>
            <a:endParaRPr lang="en-AU" altLang="en-US"/>
          </a:p>
        </p:txBody>
      </p:sp>
    </p:spTree>
    <p:extLst>
      <p:ext uri="{BB962C8B-B14F-4D97-AF65-F5344CB8AC3E}">
        <p14:creationId xmlns:p14="http://schemas.microsoft.com/office/powerpoint/2010/main" val="4158080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E45CE704-6CA0-6945-A9BD-37806FEEBE95}"/>
              </a:ext>
            </a:extLst>
          </p:cNvPr>
          <p:cNvSpPr>
            <a:spLocks noGrp="1" noChangeArrowheads="1"/>
          </p:cNvSpPr>
          <p:nvPr>
            <p:ph type="sldNum" sz="quarter" idx="10"/>
          </p:nvPr>
        </p:nvSpPr>
        <p:spPr>
          <a:ln/>
        </p:spPr>
        <p:txBody>
          <a:bodyPr/>
          <a:lstStyle>
            <a:lvl1pPr>
              <a:defRPr/>
            </a:lvl1pPr>
          </a:lstStyle>
          <a:p>
            <a:fld id="{F7A45F5F-0F85-FB4F-80AF-F3DCDB87A119}" type="slidenum">
              <a:rPr lang="en-AU" altLang="en-US"/>
              <a:pPr/>
              <a:t>‹#›</a:t>
            </a:fld>
            <a:endParaRPr lang="en-AU" altLang="en-US"/>
          </a:p>
        </p:txBody>
      </p:sp>
    </p:spTree>
    <p:extLst>
      <p:ext uri="{BB962C8B-B14F-4D97-AF65-F5344CB8AC3E}">
        <p14:creationId xmlns:p14="http://schemas.microsoft.com/office/powerpoint/2010/main" val="313269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2B56BD6A-8ED8-B846-839C-3BACC1CEF6CF}"/>
              </a:ext>
            </a:extLst>
          </p:cNvPr>
          <p:cNvSpPr>
            <a:spLocks noGrp="1" noChangeArrowheads="1"/>
          </p:cNvSpPr>
          <p:nvPr>
            <p:ph type="sldNum" sz="quarter" idx="10"/>
          </p:nvPr>
        </p:nvSpPr>
        <p:spPr>
          <a:ln/>
        </p:spPr>
        <p:txBody>
          <a:bodyPr/>
          <a:lstStyle>
            <a:lvl1pPr>
              <a:defRPr/>
            </a:lvl1pPr>
          </a:lstStyle>
          <a:p>
            <a:fld id="{CDDD7B36-C40D-B048-9785-F5320CA21509}" type="slidenum">
              <a:rPr lang="en-AU" altLang="en-US"/>
              <a:pPr/>
              <a:t>‹#›</a:t>
            </a:fld>
            <a:endParaRPr lang="en-AU" altLang="en-US"/>
          </a:p>
        </p:txBody>
      </p:sp>
    </p:spTree>
    <p:extLst>
      <p:ext uri="{BB962C8B-B14F-4D97-AF65-F5344CB8AC3E}">
        <p14:creationId xmlns:p14="http://schemas.microsoft.com/office/powerpoint/2010/main" val="3514880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CA14C0E7-A497-234A-9019-E6D24A19543D}"/>
              </a:ext>
            </a:extLst>
          </p:cNvPr>
          <p:cNvSpPr>
            <a:spLocks noGrp="1" noChangeArrowheads="1"/>
          </p:cNvSpPr>
          <p:nvPr>
            <p:ph type="sldNum" sz="quarter" idx="10"/>
          </p:nvPr>
        </p:nvSpPr>
        <p:spPr>
          <a:ln/>
        </p:spPr>
        <p:txBody>
          <a:bodyPr/>
          <a:lstStyle>
            <a:lvl1pPr>
              <a:defRPr/>
            </a:lvl1pPr>
          </a:lstStyle>
          <a:p>
            <a:fld id="{7E25FEA7-2519-254A-BD50-EB13043008FC}" type="slidenum">
              <a:rPr lang="en-AU" altLang="en-US"/>
              <a:pPr/>
              <a:t>‹#›</a:t>
            </a:fld>
            <a:endParaRPr lang="en-AU" altLang="en-US"/>
          </a:p>
        </p:txBody>
      </p:sp>
    </p:spTree>
    <p:extLst>
      <p:ext uri="{BB962C8B-B14F-4D97-AF65-F5344CB8AC3E}">
        <p14:creationId xmlns:p14="http://schemas.microsoft.com/office/powerpoint/2010/main" val="335642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648B366D-479E-5845-AAC4-10347009DF3A}"/>
              </a:ext>
            </a:extLst>
          </p:cNvPr>
          <p:cNvSpPr>
            <a:spLocks noGrp="1" noChangeArrowheads="1"/>
          </p:cNvSpPr>
          <p:nvPr>
            <p:ph type="sldNum" sz="quarter" idx="10"/>
          </p:nvPr>
        </p:nvSpPr>
        <p:spPr>
          <a:ln/>
        </p:spPr>
        <p:txBody>
          <a:bodyPr/>
          <a:lstStyle>
            <a:lvl1pPr>
              <a:defRPr/>
            </a:lvl1pPr>
          </a:lstStyle>
          <a:p>
            <a:fld id="{D48AFCDF-5AEC-1447-8510-A4E65F689A15}" type="slidenum">
              <a:rPr lang="en-AU" altLang="en-US"/>
              <a:pPr/>
              <a:t>‹#›</a:t>
            </a:fld>
            <a:endParaRPr lang="en-AU" altLang="en-US"/>
          </a:p>
        </p:txBody>
      </p:sp>
    </p:spTree>
    <p:extLst>
      <p:ext uri="{BB962C8B-B14F-4D97-AF65-F5344CB8AC3E}">
        <p14:creationId xmlns:p14="http://schemas.microsoft.com/office/powerpoint/2010/main" val="66620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14094818-0D4C-E245-BC6F-180FE5CA6051}"/>
              </a:ext>
            </a:extLst>
          </p:cNvPr>
          <p:cNvSpPr>
            <a:spLocks noGrp="1" noChangeArrowheads="1"/>
          </p:cNvSpPr>
          <p:nvPr>
            <p:ph type="sldNum" sz="quarter" idx="10"/>
          </p:nvPr>
        </p:nvSpPr>
        <p:spPr>
          <a:ln/>
        </p:spPr>
        <p:txBody>
          <a:bodyPr/>
          <a:lstStyle>
            <a:lvl1pPr>
              <a:defRPr/>
            </a:lvl1pPr>
          </a:lstStyle>
          <a:p>
            <a:fld id="{70048BA1-941E-4D49-A815-651EC5D45F53}" type="slidenum">
              <a:rPr lang="en-AU" altLang="en-US"/>
              <a:pPr/>
              <a:t>‹#›</a:t>
            </a:fld>
            <a:endParaRPr lang="en-AU" altLang="en-US"/>
          </a:p>
        </p:txBody>
      </p:sp>
    </p:spTree>
    <p:extLst>
      <p:ext uri="{BB962C8B-B14F-4D97-AF65-F5344CB8AC3E}">
        <p14:creationId xmlns:p14="http://schemas.microsoft.com/office/powerpoint/2010/main" val="78720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BA210CC-735C-5544-8E12-791051EAAB00}"/>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480AC1DF-C13A-D147-8AC1-6FF3D7C312AE}"/>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a:latin typeface="Arial" charset="0"/>
            </a:endParaRPr>
          </a:p>
        </p:txBody>
      </p:sp>
      <p:sp>
        <p:nvSpPr>
          <p:cNvPr id="1029" name="Rectangle 5">
            <a:extLst>
              <a:ext uri="{FF2B5EF4-FFF2-40B4-BE49-F238E27FC236}">
                <a16:creationId xmlns:a16="http://schemas.microsoft.com/office/drawing/2014/main" id="{88DD3A31-89BF-3343-B208-00DDB83FA93B}"/>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67666352-A3E7-AB4E-A218-D172DD68CD03}"/>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6B161DFA-493F-8D4B-B7BE-70B1343701ED}"/>
              </a:ext>
            </a:extLst>
          </p:cNvPr>
          <p:cNvSpPr>
            <a:spLocks noGrp="1" noChangeArrowheads="1"/>
          </p:cNvSpPr>
          <p:nvPr>
            <p:ph type="sldNum" sz="quarter" idx="4"/>
          </p:nvPr>
        </p:nvSpPr>
        <p:spPr bwMode="auto">
          <a:xfrm>
            <a:off x="228600" y="6381750"/>
            <a:ext cx="914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fld id="{9C7F0B15-90F9-1849-9A9D-C2382AE943D4}" type="slidenum">
              <a:rPr lang="en-AU" altLang="en-US"/>
              <a:pPr/>
              <a:t>‹#›</a:t>
            </a:fld>
            <a:endParaRPr lang="en-AU" altLang="en-US"/>
          </a:p>
        </p:txBody>
      </p:sp>
      <p:sp>
        <p:nvSpPr>
          <p:cNvPr id="1034" name="Rectangle 10">
            <a:extLst>
              <a:ext uri="{FF2B5EF4-FFF2-40B4-BE49-F238E27FC236}">
                <a16:creationId xmlns:a16="http://schemas.microsoft.com/office/drawing/2014/main" id="{14C994CE-323D-5847-B4D7-BBFBB155B425}"/>
              </a:ext>
            </a:extLst>
          </p:cNvPr>
          <p:cNvSpPr>
            <a:spLocks noChangeArrowheads="1"/>
          </p:cNvSpPr>
          <p:nvPr userDrawn="1"/>
        </p:nvSpPr>
        <p:spPr bwMode="auto">
          <a:xfrm>
            <a:off x="4151069" y="6457950"/>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05"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0.mp3"/><Relationship Id="rId7" Type="http://schemas.openxmlformats.org/officeDocument/2006/relationships/image" Target="../media/image11.png"/><Relationship Id="rId2" Type="http://schemas.microsoft.com/office/2007/relationships/media" Target="../media/media10.mp3"/><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4.mp3"/><Relationship Id="rId7" Type="http://schemas.openxmlformats.org/officeDocument/2006/relationships/image" Target="../media/image17.png"/><Relationship Id="rId2" Type="http://schemas.microsoft.com/office/2007/relationships/media" Target="../media/media14.mp3"/><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p3"/><Relationship Id="rId7" Type="http://schemas.openxmlformats.org/officeDocument/2006/relationships/image" Target="../media/image2.png"/><Relationship Id="rId2" Type="http://schemas.microsoft.com/office/2007/relationships/media" Target="../media/media15.mp3"/><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p3"/><Relationship Id="rId7" Type="http://schemas.openxmlformats.org/officeDocument/2006/relationships/image" Target="../media/image20.png"/><Relationship Id="rId2" Type="http://schemas.microsoft.com/office/2007/relationships/media" Target="../media/media16.mp3"/><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2.png"/><Relationship Id="rId2" Type="http://schemas.microsoft.com/office/2007/relationships/media" Target="../media/media17.mp3"/><Relationship Id="rId1" Type="http://schemas.openxmlformats.org/officeDocument/2006/relationships/tags" Target="../tags/tag16.xml"/><Relationship Id="rId6" Type="http://schemas.openxmlformats.org/officeDocument/2006/relationships/image" Target="../media/image21.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2.png"/><Relationship Id="rId2" Type="http://schemas.microsoft.com/office/2007/relationships/media" Target="../media/media18.mp3"/><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p3"/><Relationship Id="rId7" Type="http://schemas.openxmlformats.org/officeDocument/2006/relationships/image" Target="../media/image5.png"/><Relationship Id="rId2" Type="http://schemas.microsoft.com/office/2007/relationships/media" Target="../media/media19.mp3"/><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media20.mp3"/><Relationship Id="rId7" Type="http://schemas.openxmlformats.org/officeDocument/2006/relationships/image" Target="../media/image2.png"/><Relationship Id="rId2" Type="http://schemas.microsoft.com/office/2007/relationships/media" Target="../media/media20.mp3"/><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7" Type="http://schemas.openxmlformats.org/officeDocument/2006/relationships/image" Target="../media/image2.png"/><Relationship Id="rId2" Type="http://schemas.microsoft.com/office/2007/relationships/media" Target="../media/media21.mp3"/><Relationship Id="rId1" Type="http://schemas.openxmlformats.org/officeDocument/2006/relationships/tags" Target="../tags/tag20.xml"/><Relationship Id="rId6" Type="http://schemas.openxmlformats.org/officeDocument/2006/relationships/image" Target="../media/image25.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audio" Target="../media/media22.mp3"/><Relationship Id="rId7" Type="http://schemas.openxmlformats.org/officeDocument/2006/relationships/image" Target="../media/image2.png"/><Relationship Id="rId2" Type="http://schemas.microsoft.com/office/2007/relationships/media" Target="../media/media22.mp3"/><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media23.mp3"/><Relationship Id="rId7" Type="http://schemas.openxmlformats.org/officeDocument/2006/relationships/image" Target="../media/image2.png"/><Relationship Id="rId2" Type="http://schemas.microsoft.com/office/2007/relationships/media" Target="../media/media23.mp3"/><Relationship Id="rId1" Type="http://schemas.openxmlformats.org/officeDocument/2006/relationships/tags" Target="../tags/tag22.xml"/><Relationship Id="rId6" Type="http://schemas.openxmlformats.org/officeDocument/2006/relationships/image" Target="../media/image26.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4.mp3"/><Relationship Id="rId7" Type="http://schemas.openxmlformats.org/officeDocument/2006/relationships/image" Target="../media/image2.png"/><Relationship Id="rId2" Type="http://schemas.microsoft.com/office/2007/relationships/media" Target="../media/media24.mp3"/><Relationship Id="rId1" Type="http://schemas.openxmlformats.org/officeDocument/2006/relationships/tags" Target="../tags/tag23.xml"/><Relationship Id="rId6" Type="http://schemas.openxmlformats.org/officeDocument/2006/relationships/image" Target="../media/image27.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5.mp3"/><Relationship Id="rId7" Type="http://schemas.openxmlformats.org/officeDocument/2006/relationships/image" Target="../media/image29.png"/><Relationship Id="rId2" Type="http://schemas.microsoft.com/office/2007/relationships/media" Target="../media/media25.mp3"/><Relationship Id="rId1" Type="http://schemas.openxmlformats.org/officeDocument/2006/relationships/tags" Target="../tags/tag24.xml"/><Relationship Id="rId6" Type="http://schemas.openxmlformats.org/officeDocument/2006/relationships/image" Target="../media/image28.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p3"/><Relationship Id="rId2" Type="http://schemas.microsoft.com/office/2007/relationships/media" Target="../media/media26.mp3"/><Relationship Id="rId1" Type="http://schemas.openxmlformats.org/officeDocument/2006/relationships/tags" Target="../tags/tag25.xml"/><Relationship Id="rId6" Type="http://schemas.openxmlformats.org/officeDocument/2006/relationships/image" Target="../media/image2.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27.mp3"/><Relationship Id="rId7" Type="http://schemas.openxmlformats.org/officeDocument/2006/relationships/hyperlink" Target="http://safr.ibm.com/help/index.jsp" TargetMode="Externa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7.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30.jpeg"/><Relationship Id="rId4" Type="http://schemas.openxmlformats.org/officeDocument/2006/relationships/audio" Target="../media/media27.mp3"/><Relationship Id="rId9" Type="http://schemas.openxmlformats.org/officeDocument/2006/relationships/hyperlink" Target="http://www.redbooks.ibm.com/abstracts/redp4599.html?Open" TargetMode="External"/></Relationships>
</file>

<file path=ppt/slides/_rels/slide28.xml.rels><?xml version="1.0" encoding="UTF-8" standalone="yes"?>
<Relationships xmlns="http://schemas.openxmlformats.org/package/2006/relationships"><Relationship Id="rId3" Type="http://schemas.openxmlformats.org/officeDocument/2006/relationships/audio" Target="../media/media28.mp3"/><Relationship Id="rId7" Type="http://schemas.openxmlformats.org/officeDocument/2006/relationships/image" Target="../media/image2.png"/><Relationship Id="rId2" Type="http://schemas.microsoft.com/office/2007/relationships/media" Target="../media/media28.mp3"/><Relationship Id="rId1" Type="http://schemas.openxmlformats.org/officeDocument/2006/relationships/tags" Target="../tags/tag28.xml"/><Relationship Id="rId6" Type="http://schemas.openxmlformats.org/officeDocument/2006/relationships/hyperlink" Target="http://www.ibm.com/legal/copytrade.shtml" TargetMode="External"/><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9.mp3"/><Relationship Id="rId7" Type="http://schemas.openxmlformats.org/officeDocument/2006/relationships/image" Target="../media/image31.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audio" Target="../media/media29.mp3"/></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p3"/><Relationship Id="rId7" Type="http://schemas.openxmlformats.org/officeDocument/2006/relationships/image" Target="../media/image7.png"/><Relationship Id="rId2" Type="http://schemas.microsoft.com/office/2007/relationships/media" Target="../media/media5.mp3"/><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png"/><Relationship Id="rId2" Type="http://schemas.microsoft.com/office/2007/relationships/media" Target="../media/media6.mp3"/><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p3"/><Relationship Id="rId7" Type="http://schemas.openxmlformats.org/officeDocument/2006/relationships/image" Target="../media/image10.png"/><Relationship Id="rId2" Type="http://schemas.microsoft.com/office/2007/relationships/media" Target="../media/media7.mp3"/><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p3"/><Relationship Id="rId7" Type="http://schemas.openxmlformats.org/officeDocument/2006/relationships/image" Target="../media/image12.png"/><Relationship Id="rId2" Type="http://schemas.microsoft.com/office/2007/relationships/media" Target="../media/media8.mp3"/><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2.png"/><Relationship Id="rId2" Type="http://schemas.microsoft.com/office/2007/relationships/media" Target="../media/media9.mp3"/><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6A34500-4B57-D149-AB1E-BA991C646F14}"/>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Module 9:</a:t>
            </a:r>
            <a:br>
              <a:rPr lang="en-US" altLang="en-US" sz="1800" b="0" i="1" dirty="0">
                <a:solidFill>
                  <a:schemeClr val="hlink"/>
                </a:solidFill>
              </a:rPr>
            </a:br>
            <a:r>
              <a:rPr lang="en-US" altLang="en-US" sz="1800" b="0" i="1" dirty="0">
                <a:solidFill>
                  <a:schemeClr val="hlink"/>
                </a:solidFill>
              </a:rPr>
              <a:t>Metadata Creation </a:t>
            </a:r>
            <a:br>
              <a:rPr lang="en-GB" altLang="en-US" sz="1800" b="0" i="1" dirty="0">
                <a:solidFill>
                  <a:schemeClr val="hlink"/>
                </a:solidFill>
              </a:rPr>
            </a:br>
            <a:endParaRPr lang="en-US" altLang="en-US" sz="1800" b="0" i="1" dirty="0">
              <a:solidFill>
                <a:schemeClr val="hlink"/>
              </a:solidFill>
            </a:endParaRPr>
          </a:p>
        </p:txBody>
      </p:sp>
      <p:pic>
        <p:nvPicPr>
          <p:cNvPr id="2" name="Online Media 1" descr="Mod9slide1 shortened.m4a">
            <a:hlinkClick r:id="" action="ppaction://media"/>
            <a:extLst>
              <a:ext uri="{FF2B5EF4-FFF2-40B4-BE49-F238E27FC236}">
                <a16:creationId xmlns:a16="http://schemas.microsoft.com/office/drawing/2014/main" id="{70BB0CA6-75AE-FD44-BA64-7439618300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828800" y="2819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E0CDC64B-B8D5-6A43-8DC6-15A386E4C823}"/>
              </a:ext>
            </a:extLst>
          </p:cNvPr>
          <p:cNvSpPr>
            <a:spLocks noGrp="1" noChangeArrowheads="1"/>
          </p:cNvSpPr>
          <p:nvPr>
            <p:ph type="sldNum" sz="quarter" idx="10"/>
          </p:nvPr>
        </p:nvSpPr>
        <p:spPr>
          <a:ln/>
        </p:spPr>
        <p:txBody>
          <a:bodyPr/>
          <a:lstStyle/>
          <a:p>
            <a:fld id="{95C154C1-9DA7-4248-BC2B-BBE64570E52B}" type="slidenum">
              <a:rPr lang="en-AU" altLang="en-US"/>
              <a:pPr/>
              <a:t>10</a:t>
            </a:fld>
            <a:endParaRPr lang="en-AU" altLang="en-US"/>
          </a:p>
        </p:txBody>
      </p:sp>
      <p:sp>
        <p:nvSpPr>
          <p:cNvPr id="1677314" name="Rectangle 2">
            <a:extLst>
              <a:ext uri="{FF2B5EF4-FFF2-40B4-BE49-F238E27FC236}">
                <a16:creationId xmlns:a16="http://schemas.microsoft.com/office/drawing/2014/main" id="{5F978D3F-5BA4-E840-BB8A-A2C6AAE7799D}"/>
              </a:ext>
            </a:extLst>
          </p:cNvPr>
          <p:cNvSpPr>
            <a:spLocks noGrp="1" noChangeArrowheads="1"/>
          </p:cNvSpPr>
          <p:nvPr>
            <p:ph type="title" idx="4294967295"/>
          </p:nvPr>
        </p:nvSpPr>
        <p:spPr>
          <a:noFill/>
        </p:spPr>
        <p:txBody>
          <a:bodyPr/>
          <a:lstStyle/>
          <a:p>
            <a:pPr eaLnBrk="1" hangingPunct="1"/>
            <a:r>
              <a:rPr lang="en-US" altLang="en-US"/>
              <a:t>Physical File – SQL </a:t>
            </a:r>
          </a:p>
        </p:txBody>
      </p:sp>
      <p:pic>
        <p:nvPicPr>
          <p:cNvPr id="1677315" name="Picture 3">
            <a:extLst>
              <a:ext uri="{FF2B5EF4-FFF2-40B4-BE49-F238E27FC236}">
                <a16:creationId xmlns:a16="http://schemas.microsoft.com/office/drawing/2014/main" id="{6093D20C-4892-BF44-BA8F-51971CB97A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048000"/>
            <a:ext cx="6143625" cy="271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pic>
        <p:nvPicPr>
          <p:cNvPr id="1677316" name="Picture 4">
            <a:extLst>
              <a:ext uri="{FF2B5EF4-FFF2-40B4-BE49-F238E27FC236}">
                <a16:creationId xmlns:a16="http://schemas.microsoft.com/office/drawing/2014/main" id="{C74C6D45-2CE3-4944-8E4E-291C85839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4488" b="-3098"/>
          <a:stretch>
            <a:fillRect/>
          </a:stretch>
        </p:blipFill>
        <p:spPr bwMode="auto">
          <a:xfrm>
            <a:off x="228600" y="762000"/>
            <a:ext cx="2286000" cy="40354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77317" name="Rectangle 5">
            <a:extLst>
              <a:ext uri="{FF2B5EF4-FFF2-40B4-BE49-F238E27FC236}">
                <a16:creationId xmlns:a16="http://schemas.microsoft.com/office/drawing/2014/main" id="{DB73FE67-3DA8-F34F-9307-11942862A150}"/>
              </a:ext>
            </a:extLst>
          </p:cNvPr>
          <p:cNvSpPr>
            <a:spLocks noChangeArrowheads="1"/>
          </p:cNvSpPr>
          <p:nvPr/>
        </p:nvSpPr>
        <p:spPr bwMode="auto">
          <a:xfrm flipV="1">
            <a:off x="1447800" y="2514600"/>
            <a:ext cx="10668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77321" name="AutoShape 9">
            <a:extLst>
              <a:ext uri="{FF2B5EF4-FFF2-40B4-BE49-F238E27FC236}">
                <a16:creationId xmlns:a16="http://schemas.microsoft.com/office/drawing/2014/main" id="{BE506C0D-26D0-1242-B77C-8B323FD23C86}"/>
              </a:ext>
            </a:extLst>
          </p:cNvPr>
          <p:cNvSpPr>
            <a:spLocks/>
          </p:cNvSpPr>
          <p:nvPr/>
        </p:nvSpPr>
        <p:spPr bwMode="auto">
          <a:xfrm>
            <a:off x="2286000" y="3048000"/>
            <a:ext cx="381000" cy="2743200"/>
          </a:xfrm>
          <a:prstGeom prst="leftBrace">
            <a:avLst>
              <a:gd name="adj1" fmla="val 60000"/>
              <a:gd name="adj2" fmla="val 37731"/>
            </a:avLst>
          </a:prstGeom>
          <a:noFill/>
          <a:ln w="28575">
            <a:solidFill>
              <a:srgbClr val="3366FF"/>
            </a:solidFill>
            <a:round/>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77322" name="Rectangle 10">
            <a:extLst>
              <a:ext uri="{FF2B5EF4-FFF2-40B4-BE49-F238E27FC236}">
                <a16:creationId xmlns:a16="http://schemas.microsoft.com/office/drawing/2014/main" id="{AB6B065C-2610-2B47-80DA-5AE5AF6F4007}"/>
              </a:ext>
            </a:extLst>
          </p:cNvPr>
          <p:cNvSpPr>
            <a:spLocks noChangeArrowheads="1"/>
          </p:cNvSpPr>
          <p:nvPr/>
        </p:nvSpPr>
        <p:spPr bwMode="auto">
          <a:xfrm flipV="1">
            <a:off x="304800" y="3962400"/>
            <a:ext cx="19050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0.mp3">
            <a:hlinkClick r:id="" action="ppaction://media"/>
            <a:extLst>
              <a:ext uri="{FF2B5EF4-FFF2-40B4-BE49-F238E27FC236}">
                <a16:creationId xmlns:a16="http://schemas.microsoft.com/office/drawing/2014/main" id="{7F3E73B8-9E0D-CD41-BE1E-2ABB2045935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6500" y="3327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136DB2F6-BAE3-BC4A-808E-4A37C2BF966E}"/>
              </a:ext>
            </a:extLst>
          </p:cNvPr>
          <p:cNvSpPr>
            <a:spLocks noGrp="1" noChangeArrowheads="1"/>
          </p:cNvSpPr>
          <p:nvPr>
            <p:ph type="sldNum" sz="quarter" idx="10"/>
          </p:nvPr>
        </p:nvSpPr>
        <p:spPr>
          <a:ln/>
        </p:spPr>
        <p:txBody>
          <a:bodyPr/>
          <a:lstStyle/>
          <a:p>
            <a:fld id="{6B480FE6-038E-6746-9C5B-AEA5BF105476}" type="slidenum">
              <a:rPr lang="en-AU" altLang="en-US"/>
              <a:pPr/>
              <a:t>11</a:t>
            </a:fld>
            <a:endParaRPr lang="en-AU" altLang="en-US"/>
          </a:p>
        </p:txBody>
      </p:sp>
      <p:sp>
        <p:nvSpPr>
          <p:cNvPr id="1679362" name="Rectangle 2">
            <a:extLst>
              <a:ext uri="{FF2B5EF4-FFF2-40B4-BE49-F238E27FC236}">
                <a16:creationId xmlns:a16="http://schemas.microsoft.com/office/drawing/2014/main" id="{59B24547-0A7A-EB40-A886-638BA451B95E}"/>
              </a:ext>
            </a:extLst>
          </p:cNvPr>
          <p:cNvSpPr>
            <a:spLocks noGrp="1" noChangeArrowheads="1"/>
          </p:cNvSpPr>
          <p:nvPr>
            <p:ph type="title" idx="4294967295"/>
          </p:nvPr>
        </p:nvSpPr>
        <p:spPr>
          <a:noFill/>
        </p:spPr>
        <p:txBody>
          <a:bodyPr/>
          <a:lstStyle/>
          <a:p>
            <a:pPr eaLnBrk="1" hangingPunct="1"/>
            <a:r>
              <a:rPr lang="en-US" altLang="en-US"/>
              <a:t>Physical File – </a:t>
            </a:r>
            <a:r>
              <a:rPr lang="en-US" altLang="en-US">
                <a:solidFill>
                  <a:schemeClr val="accent1"/>
                </a:solidFill>
              </a:rPr>
              <a:t>Data Set</a:t>
            </a:r>
            <a:r>
              <a:rPr lang="en-US" altLang="en-US"/>
              <a:t> Input</a:t>
            </a:r>
          </a:p>
        </p:txBody>
      </p:sp>
      <p:pic>
        <p:nvPicPr>
          <p:cNvPr id="1679363" name="Picture 3">
            <a:extLst>
              <a:ext uri="{FF2B5EF4-FFF2-40B4-BE49-F238E27FC236}">
                <a16:creationId xmlns:a16="http://schemas.microsoft.com/office/drawing/2014/main" id="{EC3EDD9E-8250-344A-A8BD-4328D2523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8229600" cy="40052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79364" name="Rectangle 4">
            <a:extLst>
              <a:ext uri="{FF2B5EF4-FFF2-40B4-BE49-F238E27FC236}">
                <a16:creationId xmlns:a16="http://schemas.microsoft.com/office/drawing/2014/main" id="{1C87B742-354F-D147-92F2-A3CAA4A6E60D}"/>
              </a:ext>
            </a:extLst>
          </p:cNvPr>
          <p:cNvSpPr>
            <a:spLocks noChangeArrowheads="1"/>
          </p:cNvSpPr>
          <p:nvPr/>
        </p:nvSpPr>
        <p:spPr bwMode="auto">
          <a:xfrm flipV="1">
            <a:off x="304800" y="1066800"/>
            <a:ext cx="3352800" cy="7620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1.mp3">
            <a:hlinkClick r:id="" action="ppaction://media"/>
            <a:extLst>
              <a:ext uri="{FF2B5EF4-FFF2-40B4-BE49-F238E27FC236}">
                <a16:creationId xmlns:a16="http://schemas.microsoft.com/office/drawing/2014/main" id="{E9CA7FF9-2588-9041-A2FE-94B7BA0106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423FFB8A-4633-0344-9279-220C20CB6529}"/>
              </a:ext>
            </a:extLst>
          </p:cNvPr>
          <p:cNvSpPr>
            <a:spLocks noGrp="1" noChangeArrowheads="1"/>
          </p:cNvSpPr>
          <p:nvPr>
            <p:ph type="sldNum" sz="quarter" idx="10"/>
          </p:nvPr>
        </p:nvSpPr>
        <p:spPr>
          <a:ln/>
        </p:spPr>
        <p:txBody>
          <a:bodyPr/>
          <a:lstStyle/>
          <a:p>
            <a:fld id="{D8BE1ACA-3952-154D-8D99-28DE9F5F8696}" type="slidenum">
              <a:rPr lang="en-AU" altLang="en-US"/>
              <a:pPr/>
              <a:t>12</a:t>
            </a:fld>
            <a:endParaRPr lang="en-AU" altLang="en-US"/>
          </a:p>
        </p:txBody>
      </p:sp>
      <p:sp>
        <p:nvSpPr>
          <p:cNvPr id="1727490" name="Rectangle 2">
            <a:extLst>
              <a:ext uri="{FF2B5EF4-FFF2-40B4-BE49-F238E27FC236}">
                <a16:creationId xmlns:a16="http://schemas.microsoft.com/office/drawing/2014/main" id="{1C71FCE5-6866-DD46-8558-9AEB20E23D28}"/>
              </a:ext>
            </a:extLst>
          </p:cNvPr>
          <p:cNvSpPr>
            <a:spLocks noGrp="1" noChangeArrowheads="1"/>
          </p:cNvSpPr>
          <p:nvPr>
            <p:ph type="title" idx="4294967295"/>
          </p:nvPr>
        </p:nvSpPr>
        <p:spPr>
          <a:noFill/>
        </p:spPr>
        <p:txBody>
          <a:bodyPr/>
          <a:lstStyle/>
          <a:p>
            <a:pPr eaLnBrk="1" hangingPunct="1"/>
            <a:r>
              <a:rPr lang="en-US" altLang="en-US"/>
              <a:t>Physical File – </a:t>
            </a:r>
            <a:r>
              <a:rPr lang="en-US" altLang="en-US">
                <a:solidFill>
                  <a:schemeClr val="accent1"/>
                </a:solidFill>
              </a:rPr>
              <a:t>Data Set</a:t>
            </a:r>
            <a:r>
              <a:rPr lang="en-US" altLang="en-US"/>
              <a:t> Output</a:t>
            </a:r>
          </a:p>
        </p:txBody>
      </p:sp>
      <p:pic>
        <p:nvPicPr>
          <p:cNvPr id="1727491" name="Picture 3">
            <a:extLst>
              <a:ext uri="{FF2B5EF4-FFF2-40B4-BE49-F238E27FC236}">
                <a16:creationId xmlns:a16="http://schemas.microsoft.com/office/drawing/2014/main" id="{6173BFD8-D8B0-5B48-920A-4EDD60539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8229600" cy="40052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27492" name="Rectangle 4">
            <a:extLst>
              <a:ext uri="{FF2B5EF4-FFF2-40B4-BE49-F238E27FC236}">
                <a16:creationId xmlns:a16="http://schemas.microsoft.com/office/drawing/2014/main" id="{6C7F3D10-98A2-764A-AF3C-4892F9EE10E3}"/>
              </a:ext>
            </a:extLst>
          </p:cNvPr>
          <p:cNvSpPr>
            <a:spLocks noChangeArrowheads="1"/>
          </p:cNvSpPr>
          <p:nvPr/>
        </p:nvSpPr>
        <p:spPr bwMode="auto">
          <a:xfrm flipV="1">
            <a:off x="3657600" y="1066800"/>
            <a:ext cx="2667000" cy="7620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2.mp3">
            <a:hlinkClick r:id="" action="ppaction://media"/>
            <a:extLst>
              <a:ext uri="{FF2B5EF4-FFF2-40B4-BE49-F238E27FC236}">
                <a16:creationId xmlns:a16="http://schemas.microsoft.com/office/drawing/2014/main" id="{CD63B3CB-12FF-A94A-A20E-31A1ED0E1B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ABBFD147-17ED-F74D-866F-593225481293}"/>
              </a:ext>
            </a:extLst>
          </p:cNvPr>
          <p:cNvSpPr>
            <a:spLocks noGrp="1" noChangeArrowheads="1"/>
          </p:cNvSpPr>
          <p:nvPr>
            <p:ph type="sldNum" sz="quarter" idx="10"/>
          </p:nvPr>
        </p:nvSpPr>
        <p:spPr>
          <a:ln/>
        </p:spPr>
        <p:txBody>
          <a:bodyPr/>
          <a:lstStyle/>
          <a:p>
            <a:fld id="{26A24F1B-E1B5-4E4B-85D2-1F2941D0FE01}" type="slidenum">
              <a:rPr lang="en-AU" altLang="en-US"/>
              <a:pPr/>
              <a:t>13</a:t>
            </a:fld>
            <a:endParaRPr lang="en-AU" altLang="en-US"/>
          </a:p>
        </p:txBody>
      </p:sp>
      <p:sp>
        <p:nvSpPr>
          <p:cNvPr id="1681410" name="Rectangle 2">
            <a:extLst>
              <a:ext uri="{FF2B5EF4-FFF2-40B4-BE49-F238E27FC236}">
                <a16:creationId xmlns:a16="http://schemas.microsoft.com/office/drawing/2014/main" id="{37F1FDDA-409A-804F-A6FA-CB218E7FD473}"/>
              </a:ext>
            </a:extLst>
          </p:cNvPr>
          <p:cNvSpPr>
            <a:spLocks noGrp="1" noChangeArrowheads="1"/>
          </p:cNvSpPr>
          <p:nvPr>
            <p:ph type="title" idx="4294967295"/>
          </p:nvPr>
        </p:nvSpPr>
        <p:spPr>
          <a:noFill/>
        </p:spPr>
        <p:txBody>
          <a:bodyPr/>
          <a:lstStyle/>
          <a:p>
            <a:pPr eaLnBrk="1" hangingPunct="1"/>
            <a:r>
              <a:rPr lang="en-US" altLang="en-US"/>
              <a:t>Physical File – Associated Logical Files</a:t>
            </a:r>
          </a:p>
        </p:txBody>
      </p:sp>
      <p:pic>
        <p:nvPicPr>
          <p:cNvPr id="1681411" name="Picture 3">
            <a:extLst>
              <a:ext uri="{FF2B5EF4-FFF2-40B4-BE49-F238E27FC236}">
                <a16:creationId xmlns:a16="http://schemas.microsoft.com/office/drawing/2014/main" id="{AAAEACAB-E4D4-8C45-8C9C-3585D11F4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8305800" cy="4495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1412" name="Rectangle 4">
            <a:extLst>
              <a:ext uri="{FF2B5EF4-FFF2-40B4-BE49-F238E27FC236}">
                <a16:creationId xmlns:a16="http://schemas.microsoft.com/office/drawing/2014/main" id="{45BAAD5F-54E4-AC47-BF8E-51BE212BAB3F}"/>
              </a:ext>
            </a:extLst>
          </p:cNvPr>
          <p:cNvSpPr>
            <a:spLocks noChangeArrowheads="1"/>
          </p:cNvSpPr>
          <p:nvPr/>
        </p:nvSpPr>
        <p:spPr bwMode="auto">
          <a:xfrm flipV="1">
            <a:off x="304800" y="1600200"/>
            <a:ext cx="3886200" cy="3810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1413" name="Rectangle 5">
            <a:extLst>
              <a:ext uri="{FF2B5EF4-FFF2-40B4-BE49-F238E27FC236}">
                <a16:creationId xmlns:a16="http://schemas.microsoft.com/office/drawing/2014/main" id="{DE3F4862-C985-1846-8659-D52DAA19288D}"/>
              </a:ext>
            </a:extLst>
          </p:cNvPr>
          <p:cNvSpPr>
            <a:spLocks noChangeArrowheads="1"/>
          </p:cNvSpPr>
          <p:nvPr/>
        </p:nvSpPr>
        <p:spPr bwMode="auto">
          <a:xfrm flipV="1">
            <a:off x="304800" y="3962400"/>
            <a:ext cx="2286000" cy="609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1414" name="Rectangle 6">
            <a:extLst>
              <a:ext uri="{FF2B5EF4-FFF2-40B4-BE49-F238E27FC236}">
                <a16:creationId xmlns:a16="http://schemas.microsoft.com/office/drawing/2014/main" id="{0A8BA697-4175-7F44-B110-3325E53EC38D}"/>
              </a:ext>
            </a:extLst>
          </p:cNvPr>
          <p:cNvSpPr>
            <a:spLocks noChangeArrowheads="1"/>
          </p:cNvSpPr>
          <p:nvPr/>
        </p:nvSpPr>
        <p:spPr bwMode="auto">
          <a:xfrm flipV="1">
            <a:off x="6172200" y="1447800"/>
            <a:ext cx="2438400" cy="3124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3.mp3">
            <a:hlinkClick r:id="" action="ppaction://media"/>
            <a:extLst>
              <a:ext uri="{FF2B5EF4-FFF2-40B4-BE49-F238E27FC236}">
                <a16:creationId xmlns:a16="http://schemas.microsoft.com/office/drawing/2014/main" id="{CCC9676E-D3A3-7443-839B-A019C0B166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0353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BE380CF8-79B8-1742-9B19-8C572BB0619D}"/>
              </a:ext>
            </a:extLst>
          </p:cNvPr>
          <p:cNvSpPr>
            <a:spLocks noGrp="1" noChangeArrowheads="1"/>
          </p:cNvSpPr>
          <p:nvPr>
            <p:ph type="sldNum" sz="quarter" idx="10"/>
          </p:nvPr>
        </p:nvSpPr>
        <p:spPr>
          <a:ln/>
        </p:spPr>
        <p:txBody>
          <a:bodyPr/>
          <a:lstStyle/>
          <a:p>
            <a:fld id="{977136BC-26D2-2747-90CE-70DC00F49001}" type="slidenum">
              <a:rPr lang="en-AU" altLang="en-US"/>
              <a:pPr/>
              <a:t>14</a:t>
            </a:fld>
            <a:endParaRPr lang="en-AU" altLang="en-US"/>
          </a:p>
        </p:txBody>
      </p:sp>
      <p:pic>
        <p:nvPicPr>
          <p:cNvPr id="1683473" name="Picture 17">
            <a:extLst>
              <a:ext uri="{FF2B5EF4-FFF2-40B4-BE49-F238E27FC236}">
                <a16:creationId xmlns:a16="http://schemas.microsoft.com/office/drawing/2014/main" id="{C6190AB4-9327-9442-A43F-D6FE1D51A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3914" r="77931" b="24619"/>
          <a:stretch>
            <a:fillRect/>
          </a:stretch>
        </p:blipFill>
        <p:spPr bwMode="auto">
          <a:xfrm>
            <a:off x="152400" y="762000"/>
            <a:ext cx="3562350" cy="3657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3458" name="Rectangle 2">
            <a:extLst>
              <a:ext uri="{FF2B5EF4-FFF2-40B4-BE49-F238E27FC236}">
                <a16:creationId xmlns:a16="http://schemas.microsoft.com/office/drawing/2014/main" id="{939B9B14-59AE-C141-9F07-6CE56FC5D45B}"/>
              </a:ext>
            </a:extLst>
          </p:cNvPr>
          <p:cNvSpPr>
            <a:spLocks noGrp="1" noChangeArrowheads="1"/>
          </p:cNvSpPr>
          <p:nvPr>
            <p:ph type="title" idx="4294967295"/>
          </p:nvPr>
        </p:nvSpPr>
        <p:spPr>
          <a:noFill/>
        </p:spPr>
        <p:txBody>
          <a:bodyPr/>
          <a:lstStyle/>
          <a:p>
            <a:pPr eaLnBrk="1" hangingPunct="1"/>
            <a:r>
              <a:rPr lang="en-US" altLang="en-US"/>
              <a:t>Metadata Creation – Logical File</a:t>
            </a:r>
          </a:p>
        </p:txBody>
      </p:sp>
      <p:sp>
        <p:nvSpPr>
          <p:cNvPr id="1683460" name="Rectangle 4">
            <a:extLst>
              <a:ext uri="{FF2B5EF4-FFF2-40B4-BE49-F238E27FC236}">
                <a16:creationId xmlns:a16="http://schemas.microsoft.com/office/drawing/2014/main" id="{28AFF355-9532-AE44-BBAC-D328D6077AD3}"/>
              </a:ext>
            </a:extLst>
          </p:cNvPr>
          <p:cNvSpPr>
            <a:spLocks noChangeArrowheads="1"/>
          </p:cNvSpPr>
          <p:nvPr/>
        </p:nvSpPr>
        <p:spPr bwMode="auto">
          <a:xfrm flipV="1">
            <a:off x="762000" y="1066800"/>
            <a:ext cx="16764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3461" name="Rectangle 5">
            <a:extLst>
              <a:ext uri="{FF2B5EF4-FFF2-40B4-BE49-F238E27FC236}">
                <a16:creationId xmlns:a16="http://schemas.microsoft.com/office/drawing/2014/main" id="{219ED482-50D9-DF44-94BA-50556E4D3C83}"/>
              </a:ext>
            </a:extLst>
          </p:cNvPr>
          <p:cNvSpPr>
            <a:spLocks noChangeArrowheads="1"/>
          </p:cNvSpPr>
          <p:nvPr/>
        </p:nvSpPr>
        <p:spPr bwMode="auto">
          <a:xfrm flipV="1">
            <a:off x="2286000" y="1905000"/>
            <a:ext cx="13716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rot="10800000" wrap="none" anchor="ctr"/>
          <a:lstStyle/>
          <a:p>
            <a:pPr algn="ctr"/>
            <a:r>
              <a:rPr lang="en-US" altLang="en-US"/>
              <a:t>1</a:t>
            </a:r>
          </a:p>
        </p:txBody>
      </p:sp>
      <p:pic>
        <p:nvPicPr>
          <p:cNvPr id="1683462" name="Picture 6">
            <a:extLst>
              <a:ext uri="{FF2B5EF4-FFF2-40B4-BE49-F238E27FC236}">
                <a16:creationId xmlns:a16="http://schemas.microsoft.com/office/drawing/2014/main" id="{527EDD61-409E-014F-92AA-7500CAAF0B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40538"/>
          <a:stretch>
            <a:fillRect/>
          </a:stretch>
        </p:blipFill>
        <p:spPr bwMode="auto">
          <a:xfrm>
            <a:off x="3886200" y="762000"/>
            <a:ext cx="5029200" cy="514508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3463" name="Rectangle 7">
            <a:extLst>
              <a:ext uri="{FF2B5EF4-FFF2-40B4-BE49-F238E27FC236}">
                <a16:creationId xmlns:a16="http://schemas.microsoft.com/office/drawing/2014/main" id="{34D12C73-4B06-6349-AC92-98A8F9C5AAE0}"/>
              </a:ext>
            </a:extLst>
          </p:cNvPr>
          <p:cNvSpPr>
            <a:spLocks noChangeArrowheads="1"/>
          </p:cNvSpPr>
          <p:nvPr/>
        </p:nvSpPr>
        <p:spPr bwMode="auto">
          <a:xfrm>
            <a:off x="4038600" y="1752600"/>
            <a:ext cx="609600" cy="152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3464" name="Text Box 8">
            <a:extLst>
              <a:ext uri="{FF2B5EF4-FFF2-40B4-BE49-F238E27FC236}">
                <a16:creationId xmlns:a16="http://schemas.microsoft.com/office/drawing/2014/main" id="{3A630630-9ADD-D742-8916-A30474244B71}"/>
              </a:ext>
            </a:extLst>
          </p:cNvPr>
          <p:cNvSpPr txBox="1">
            <a:spLocks noChangeArrowheads="1"/>
          </p:cNvSpPr>
          <p:nvPr/>
        </p:nvSpPr>
        <p:spPr bwMode="auto">
          <a:xfrm>
            <a:off x="4038600" y="60198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0033CC"/>
                </a:solidFill>
              </a:rPr>
              <a:t>Logical File</a:t>
            </a:r>
          </a:p>
        </p:txBody>
      </p:sp>
      <p:sp>
        <p:nvSpPr>
          <p:cNvPr id="1683465" name="Line 9">
            <a:extLst>
              <a:ext uri="{FF2B5EF4-FFF2-40B4-BE49-F238E27FC236}">
                <a16:creationId xmlns:a16="http://schemas.microsoft.com/office/drawing/2014/main" id="{95D24D77-B1A8-8D47-B277-31A69B9DE02C}"/>
              </a:ext>
            </a:extLst>
          </p:cNvPr>
          <p:cNvSpPr>
            <a:spLocks noChangeShapeType="1"/>
          </p:cNvSpPr>
          <p:nvPr/>
        </p:nvSpPr>
        <p:spPr bwMode="auto">
          <a:xfrm flipH="1" flipV="1">
            <a:off x="4419600" y="1981200"/>
            <a:ext cx="381000" cy="40386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683466" name="Rectangle 10">
            <a:extLst>
              <a:ext uri="{FF2B5EF4-FFF2-40B4-BE49-F238E27FC236}">
                <a16:creationId xmlns:a16="http://schemas.microsoft.com/office/drawing/2014/main" id="{144DB718-FFC2-5F42-8CF8-6BA6AA0DAED6}"/>
              </a:ext>
            </a:extLst>
          </p:cNvPr>
          <p:cNvSpPr>
            <a:spLocks noChangeArrowheads="1"/>
          </p:cNvSpPr>
          <p:nvPr/>
        </p:nvSpPr>
        <p:spPr bwMode="auto">
          <a:xfrm flipV="1">
            <a:off x="5181600" y="4343400"/>
            <a:ext cx="3733800" cy="1371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3467" name="Text Box 11">
            <a:extLst>
              <a:ext uri="{FF2B5EF4-FFF2-40B4-BE49-F238E27FC236}">
                <a16:creationId xmlns:a16="http://schemas.microsoft.com/office/drawing/2014/main" id="{E574C4FC-7B4F-5B41-859C-558BF205C5FA}"/>
              </a:ext>
            </a:extLst>
          </p:cNvPr>
          <p:cNvSpPr txBox="1">
            <a:spLocks noChangeArrowheads="1"/>
          </p:cNvSpPr>
          <p:nvPr/>
        </p:nvSpPr>
        <p:spPr bwMode="auto">
          <a:xfrm>
            <a:off x="5715000" y="6034088"/>
            <a:ext cx="3124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0033CC"/>
                </a:solidFill>
              </a:rPr>
              <a:t>List of Existing Logical Files</a:t>
            </a:r>
          </a:p>
        </p:txBody>
      </p:sp>
      <p:sp>
        <p:nvSpPr>
          <p:cNvPr id="1683468" name="Line 12">
            <a:extLst>
              <a:ext uri="{FF2B5EF4-FFF2-40B4-BE49-F238E27FC236}">
                <a16:creationId xmlns:a16="http://schemas.microsoft.com/office/drawing/2014/main" id="{F0467502-564E-9B4B-A254-1029BD9BB6D7}"/>
              </a:ext>
            </a:extLst>
          </p:cNvPr>
          <p:cNvSpPr>
            <a:spLocks noChangeShapeType="1"/>
          </p:cNvSpPr>
          <p:nvPr/>
        </p:nvSpPr>
        <p:spPr bwMode="auto">
          <a:xfrm flipH="1" flipV="1">
            <a:off x="6400800" y="4876800"/>
            <a:ext cx="381000" cy="10668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pic>
        <p:nvPicPr>
          <p:cNvPr id="2" name="Online Media 1" descr="Mod9slide14.mp3">
            <a:hlinkClick r:id="" action="ppaction://media"/>
            <a:extLst>
              <a:ext uri="{FF2B5EF4-FFF2-40B4-BE49-F238E27FC236}">
                <a16:creationId xmlns:a16="http://schemas.microsoft.com/office/drawing/2014/main" id="{D2DF9600-F821-6548-B568-43801DADB1C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33500" y="336973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744E7475-3FB1-2145-BABD-2EB8B1D6445A}"/>
              </a:ext>
            </a:extLst>
          </p:cNvPr>
          <p:cNvSpPr>
            <a:spLocks noGrp="1" noChangeArrowheads="1"/>
          </p:cNvSpPr>
          <p:nvPr>
            <p:ph type="sldNum" sz="quarter" idx="10"/>
          </p:nvPr>
        </p:nvSpPr>
        <p:spPr>
          <a:ln/>
        </p:spPr>
        <p:txBody>
          <a:bodyPr/>
          <a:lstStyle/>
          <a:p>
            <a:fld id="{FC94684D-D0AC-0D4D-A4F4-97ADD2ABD428}" type="slidenum">
              <a:rPr lang="en-AU" altLang="en-US"/>
              <a:pPr/>
              <a:t>15</a:t>
            </a:fld>
            <a:endParaRPr lang="en-AU" altLang="en-US"/>
          </a:p>
        </p:txBody>
      </p:sp>
      <p:sp>
        <p:nvSpPr>
          <p:cNvPr id="1685506" name="Rectangle 2">
            <a:extLst>
              <a:ext uri="{FF2B5EF4-FFF2-40B4-BE49-F238E27FC236}">
                <a16:creationId xmlns:a16="http://schemas.microsoft.com/office/drawing/2014/main" id="{454B3789-C670-8843-99A5-8A1314A5BFEC}"/>
              </a:ext>
            </a:extLst>
          </p:cNvPr>
          <p:cNvSpPr>
            <a:spLocks noGrp="1" noChangeArrowheads="1"/>
          </p:cNvSpPr>
          <p:nvPr>
            <p:ph type="title" idx="4294967295"/>
          </p:nvPr>
        </p:nvSpPr>
        <p:spPr>
          <a:noFill/>
        </p:spPr>
        <p:txBody>
          <a:bodyPr/>
          <a:lstStyle/>
          <a:p>
            <a:pPr eaLnBrk="1" hangingPunct="1"/>
            <a:r>
              <a:rPr lang="en-US" altLang="en-US"/>
              <a:t>Logical File – Name </a:t>
            </a:r>
          </a:p>
        </p:txBody>
      </p:sp>
      <p:pic>
        <p:nvPicPr>
          <p:cNvPr id="1685507" name="Picture 3">
            <a:extLst>
              <a:ext uri="{FF2B5EF4-FFF2-40B4-BE49-F238E27FC236}">
                <a16:creationId xmlns:a16="http://schemas.microsoft.com/office/drawing/2014/main" id="{AED40CD5-E0CB-ED4D-B204-D6D2C9B65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71525"/>
            <a:ext cx="5934075" cy="4029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5508" name="Rectangle 4">
            <a:extLst>
              <a:ext uri="{FF2B5EF4-FFF2-40B4-BE49-F238E27FC236}">
                <a16:creationId xmlns:a16="http://schemas.microsoft.com/office/drawing/2014/main" id="{5CA51DF9-C765-F347-B378-AEE49A9927E4}"/>
              </a:ext>
            </a:extLst>
          </p:cNvPr>
          <p:cNvSpPr>
            <a:spLocks noChangeArrowheads="1"/>
          </p:cNvSpPr>
          <p:nvPr/>
        </p:nvSpPr>
        <p:spPr bwMode="auto">
          <a:xfrm flipV="1">
            <a:off x="304800" y="1838325"/>
            <a:ext cx="5943600" cy="838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5.mp3">
            <a:hlinkClick r:id="" action="ppaction://media"/>
            <a:extLst>
              <a:ext uri="{FF2B5EF4-FFF2-40B4-BE49-F238E27FC236}">
                <a16:creationId xmlns:a16="http://schemas.microsoft.com/office/drawing/2014/main" id="{C15D96A9-1706-944F-8E3B-31EAB5231A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050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DFE6F37A-9870-E94D-B989-DCAA64333F80}"/>
              </a:ext>
            </a:extLst>
          </p:cNvPr>
          <p:cNvSpPr>
            <a:spLocks noGrp="1" noChangeArrowheads="1"/>
          </p:cNvSpPr>
          <p:nvPr>
            <p:ph type="sldNum" sz="quarter" idx="10"/>
          </p:nvPr>
        </p:nvSpPr>
        <p:spPr>
          <a:ln/>
        </p:spPr>
        <p:txBody>
          <a:bodyPr/>
          <a:lstStyle/>
          <a:p>
            <a:fld id="{88C5DB85-0475-4643-A6D3-8B54484AC67C}" type="slidenum">
              <a:rPr lang="en-AU" altLang="en-US"/>
              <a:pPr/>
              <a:t>16</a:t>
            </a:fld>
            <a:endParaRPr lang="en-AU" altLang="en-US"/>
          </a:p>
        </p:txBody>
      </p:sp>
      <p:sp>
        <p:nvSpPr>
          <p:cNvPr id="1689602" name="Rectangle 2">
            <a:extLst>
              <a:ext uri="{FF2B5EF4-FFF2-40B4-BE49-F238E27FC236}">
                <a16:creationId xmlns:a16="http://schemas.microsoft.com/office/drawing/2014/main" id="{C030791D-B778-7D41-BAEC-E058D8B5BF95}"/>
              </a:ext>
            </a:extLst>
          </p:cNvPr>
          <p:cNvSpPr>
            <a:spLocks noGrp="1" noChangeArrowheads="1"/>
          </p:cNvSpPr>
          <p:nvPr>
            <p:ph type="title" idx="4294967295"/>
          </p:nvPr>
        </p:nvSpPr>
        <p:spPr>
          <a:noFill/>
        </p:spPr>
        <p:txBody>
          <a:bodyPr/>
          <a:lstStyle/>
          <a:p>
            <a:pPr eaLnBrk="1" hangingPunct="1"/>
            <a:r>
              <a:rPr lang="en-US" altLang="en-US"/>
              <a:t>Logical File – Physical File Association</a:t>
            </a:r>
          </a:p>
        </p:txBody>
      </p:sp>
      <p:pic>
        <p:nvPicPr>
          <p:cNvPr id="1689603" name="Picture 3">
            <a:extLst>
              <a:ext uri="{FF2B5EF4-FFF2-40B4-BE49-F238E27FC236}">
                <a16:creationId xmlns:a16="http://schemas.microsoft.com/office/drawing/2014/main" id="{910C9DBA-9DC8-FF4E-A72B-793ACD8ED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23900"/>
            <a:ext cx="8277225" cy="43910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9604" name="Rectangle 4">
            <a:extLst>
              <a:ext uri="{FF2B5EF4-FFF2-40B4-BE49-F238E27FC236}">
                <a16:creationId xmlns:a16="http://schemas.microsoft.com/office/drawing/2014/main" id="{57714E84-64F4-CC48-A758-57439BAAFEAC}"/>
              </a:ext>
            </a:extLst>
          </p:cNvPr>
          <p:cNvSpPr>
            <a:spLocks noChangeArrowheads="1"/>
          </p:cNvSpPr>
          <p:nvPr/>
        </p:nvSpPr>
        <p:spPr bwMode="auto">
          <a:xfrm flipV="1">
            <a:off x="3757613" y="3467100"/>
            <a:ext cx="5334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9605" name="Rectangle 5">
            <a:extLst>
              <a:ext uri="{FF2B5EF4-FFF2-40B4-BE49-F238E27FC236}">
                <a16:creationId xmlns:a16="http://schemas.microsoft.com/office/drawing/2014/main" id="{08377B37-2DC9-AC48-82F2-ADFFAEB4D137}"/>
              </a:ext>
            </a:extLst>
          </p:cNvPr>
          <p:cNvSpPr>
            <a:spLocks noChangeArrowheads="1"/>
          </p:cNvSpPr>
          <p:nvPr/>
        </p:nvSpPr>
        <p:spPr bwMode="auto">
          <a:xfrm flipV="1">
            <a:off x="4443413" y="3071813"/>
            <a:ext cx="29718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9606" name="Rectangle 6">
            <a:extLst>
              <a:ext uri="{FF2B5EF4-FFF2-40B4-BE49-F238E27FC236}">
                <a16:creationId xmlns:a16="http://schemas.microsoft.com/office/drawing/2014/main" id="{ED6C2031-4C29-E540-8A26-F9F5525E8EA1}"/>
              </a:ext>
            </a:extLst>
          </p:cNvPr>
          <p:cNvSpPr>
            <a:spLocks noChangeArrowheads="1"/>
          </p:cNvSpPr>
          <p:nvPr/>
        </p:nvSpPr>
        <p:spPr bwMode="auto">
          <a:xfrm flipV="1">
            <a:off x="6881813" y="4686300"/>
            <a:ext cx="6858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1689607" name="Picture 7">
            <a:extLst>
              <a:ext uri="{FF2B5EF4-FFF2-40B4-BE49-F238E27FC236}">
                <a16:creationId xmlns:a16="http://schemas.microsoft.com/office/drawing/2014/main" id="{EAA24406-37F7-4F48-B20F-71D5DDA2F5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58839" b="13228"/>
          <a:stretch>
            <a:fillRect/>
          </a:stretch>
        </p:blipFill>
        <p:spPr bwMode="auto">
          <a:xfrm>
            <a:off x="328613" y="5181600"/>
            <a:ext cx="5867400" cy="1120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89608" name="Rectangle 8">
            <a:extLst>
              <a:ext uri="{FF2B5EF4-FFF2-40B4-BE49-F238E27FC236}">
                <a16:creationId xmlns:a16="http://schemas.microsoft.com/office/drawing/2014/main" id="{9A29EE15-7996-BD4E-B8C5-33511A18F607}"/>
              </a:ext>
            </a:extLst>
          </p:cNvPr>
          <p:cNvSpPr>
            <a:spLocks noChangeArrowheads="1"/>
          </p:cNvSpPr>
          <p:nvPr/>
        </p:nvSpPr>
        <p:spPr bwMode="auto">
          <a:xfrm flipV="1">
            <a:off x="481013" y="5730875"/>
            <a:ext cx="22098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89609" name="AutoShape 9">
            <a:extLst>
              <a:ext uri="{FF2B5EF4-FFF2-40B4-BE49-F238E27FC236}">
                <a16:creationId xmlns:a16="http://schemas.microsoft.com/office/drawing/2014/main" id="{7A225146-F6E1-3641-87C3-D4201E07CD99}"/>
              </a:ext>
            </a:extLst>
          </p:cNvPr>
          <p:cNvSpPr>
            <a:spLocks noChangeArrowheads="1"/>
          </p:cNvSpPr>
          <p:nvPr/>
        </p:nvSpPr>
        <p:spPr bwMode="auto">
          <a:xfrm rot="5400000">
            <a:off x="2133600" y="4343400"/>
            <a:ext cx="533400" cy="685800"/>
          </a:xfrm>
          <a:prstGeom prst="rightArrow">
            <a:avLst>
              <a:gd name="adj1" fmla="val 50000"/>
              <a:gd name="adj2" fmla="val 25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en-US"/>
          </a:p>
        </p:txBody>
      </p:sp>
      <p:pic>
        <p:nvPicPr>
          <p:cNvPr id="2" name="Online Media 1" descr="Mod9slide16.mp3">
            <a:hlinkClick r:id="" action="ppaction://media"/>
            <a:extLst>
              <a:ext uri="{FF2B5EF4-FFF2-40B4-BE49-F238E27FC236}">
                <a16:creationId xmlns:a16="http://schemas.microsoft.com/office/drawing/2014/main" id="{7D603AF8-E5F6-8B40-92C1-532AC3FDA2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180960" y="2895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F3508ED6-9717-5C48-97EF-B22DA4C9F42D}"/>
              </a:ext>
            </a:extLst>
          </p:cNvPr>
          <p:cNvSpPr>
            <a:spLocks noGrp="1" noChangeArrowheads="1"/>
          </p:cNvSpPr>
          <p:nvPr>
            <p:ph type="sldNum" sz="quarter" idx="10"/>
          </p:nvPr>
        </p:nvSpPr>
        <p:spPr>
          <a:ln/>
        </p:spPr>
        <p:txBody>
          <a:bodyPr/>
          <a:lstStyle/>
          <a:p>
            <a:fld id="{3722C41A-1C24-C74D-AFDE-8B513DD267DC}" type="slidenum">
              <a:rPr lang="en-AU" altLang="en-US"/>
              <a:pPr/>
              <a:t>17</a:t>
            </a:fld>
            <a:endParaRPr lang="en-AU" altLang="en-US"/>
          </a:p>
        </p:txBody>
      </p:sp>
      <p:sp>
        <p:nvSpPr>
          <p:cNvPr id="1695746" name="Rectangle 2">
            <a:extLst>
              <a:ext uri="{FF2B5EF4-FFF2-40B4-BE49-F238E27FC236}">
                <a16:creationId xmlns:a16="http://schemas.microsoft.com/office/drawing/2014/main" id="{0418E0CF-C2ED-A44B-818A-A4A86DA87230}"/>
              </a:ext>
            </a:extLst>
          </p:cNvPr>
          <p:cNvSpPr>
            <a:spLocks noGrp="1" noChangeArrowheads="1"/>
          </p:cNvSpPr>
          <p:nvPr>
            <p:ph type="title" idx="4294967295"/>
          </p:nvPr>
        </p:nvSpPr>
        <p:spPr>
          <a:noFill/>
        </p:spPr>
        <p:txBody>
          <a:bodyPr/>
          <a:lstStyle/>
          <a:p>
            <a:pPr eaLnBrk="1" hangingPunct="1"/>
            <a:r>
              <a:rPr lang="en-US" altLang="en-US"/>
              <a:t>Physical File – Logical File Association</a:t>
            </a:r>
          </a:p>
        </p:txBody>
      </p:sp>
      <p:pic>
        <p:nvPicPr>
          <p:cNvPr id="1695747" name="Picture 3">
            <a:extLst>
              <a:ext uri="{FF2B5EF4-FFF2-40B4-BE49-F238E27FC236}">
                <a16:creationId xmlns:a16="http://schemas.microsoft.com/office/drawing/2014/main" id="{C429F450-60D0-B849-B136-72355DDF3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7391400" cy="40862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95748" name="Rectangle 4">
            <a:extLst>
              <a:ext uri="{FF2B5EF4-FFF2-40B4-BE49-F238E27FC236}">
                <a16:creationId xmlns:a16="http://schemas.microsoft.com/office/drawing/2014/main" id="{DAA7CA78-1FCD-6647-9C31-7A1586F856B0}"/>
              </a:ext>
            </a:extLst>
          </p:cNvPr>
          <p:cNvSpPr>
            <a:spLocks noChangeArrowheads="1"/>
          </p:cNvSpPr>
          <p:nvPr/>
        </p:nvSpPr>
        <p:spPr bwMode="auto">
          <a:xfrm flipV="1">
            <a:off x="6172200" y="1371600"/>
            <a:ext cx="1447800" cy="2819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5749" name="Rectangle 5">
            <a:extLst>
              <a:ext uri="{FF2B5EF4-FFF2-40B4-BE49-F238E27FC236}">
                <a16:creationId xmlns:a16="http://schemas.microsoft.com/office/drawing/2014/main" id="{453FDD7C-1DAD-664C-8BF8-5353FCEA27C7}"/>
              </a:ext>
            </a:extLst>
          </p:cNvPr>
          <p:cNvSpPr>
            <a:spLocks noChangeArrowheads="1"/>
          </p:cNvSpPr>
          <p:nvPr/>
        </p:nvSpPr>
        <p:spPr bwMode="auto">
          <a:xfrm flipV="1">
            <a:off x="304800" y="762000"/>
            <a:ext cx="1295400" cy="609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5750" name="Rectangle 6">
            <a:extLst>
              <a:ext uri="{FF2B5EF4-FFF2-40B4-BE49-F238E27FC236}">
                <a16:creationId xmlns:a16="http://schemas.microsoft.com/office/drawing/2014/main" id="{B188324C-996C-9145-9D10-655AD7A6D29E}"/>
              </a:ext>
            </a:extLst>
          </p:cNvPr>
          <p:cNvSpPr>
            <a:spLocks noChangeArrowheads="1"/>
          </p:cNvSpPr>
          <p:nvPr/>
        </p:nvSpPr>
        <p:spPr bwMode="auto">
          <a:xfrm flipV="1">
            <a:off x="381000" y="1905000"/>
            <a:ext cx="16764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7.mp3">
            <a:hlinkClick r:id="" action="ppaction://media"/>
            <a:extLst>
              <a:ext uri="{FF2B5EF4-FFF2-40B4-BE49-F238E27FC236}">
                <a16:creationId xmlns:a16="http://schemas.microsoft.com/office/drawing/2014/main" id="{1C443891-EE77-AC40-8584-0C4ECCC39DE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977FE056-0087-4C47-BF57-417C6C1C5F89}"/>
              </a:ext>
            </a:extLst>
          </p:cNvPr>
          <p:cNvSpPr>
            <a:spLocks noGrp="1" noChangeArrowheads="1"/>
          </p:cNvSpPr>
          <p:nvPr>
            <p:ph type="sldNum" sz="quarter" idx="10"/>
          </p:nvPr>
        </p:nvSpPr>
        <p:spPr>
          <a:ln/>
        </p:spPr>
        <p:txBody>
          <a:bodyPr/>
          <a:lstStyle/>
          <a:p>
            <a:fld id="{9A2B99CD-88E2-CE45-B0F1-BB7E19712BD2}" type="slidenum">
              <a:rPr lang="en-AU" altLang="en-US"/>
              <a:pPr/>
              <a:t>18</a:t>
            </a:fld>
            <a:endParaRPr lang="en-AU" altLang="en-US"/>
          </a:p>
        </p:txBody>
      </p:sp>
      <p:sp>
        <p:nvSpPr>
          <p:cNvPr id="1693698" name="Rectangle 2">
            <a:extLst>
              <a:ext uri="{FF2B5EF4-FFF2-40B4-BE49-F238E27FC236}">
                <a16:creationId xmlns:a16="http://schemas.microsoft.com/office/drawing/2014/main" id="{46FBBEC4-B88B-DD4A-B505-8FE4EEA95F69}"/>
              </a:ext>
            </a:extLst>
          </p:cNvPr>
          <p:cNvSpPr>
            <a:spLocks noGrp="1" noChangeArrowheads="1"/>
          </p:cNvSpPr>
          <p:nvPr>
            <p:ph type="title" idx="4294967295"/>
          </p:nvPr>
        </p:nvSpPr>
        <p:spPr>
          <a:noFill/>
        </p:spPr>
        <p:txBody>
          <a:bodyPr/>
          <a:lstStyle/>
          <a:p>
            <a:pPr eaLnBrk="1" hangingPunct="1"/>
            <a:r>
              <a:rPr lang="en-US" altLang="en-US"/>
              <a:t>Logical File – Associated LRs</a:t>
            </a:r>
          </a:p>
        </p:txBody>
      </p:sp>
      <p:pic>
        <p:nvPicPr>
          <p:cNvPr id="1693699" name="Picture 3">
            <a:extLst>
              <a:ext uri="{FF2B5EF4-FFF2-40B4-BE49-F238E27FC236}">
                <a16:creationId xmlns:a16="http://schemas.microsoft.com/office/drawing/2014/main" id="{3118920A-8E57-8A4E-B44D-8DF59D134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 y="762000"/>
            <a:ext cx="7700963" cy="4038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93700" name="Rectangle 4">
            <a:extLst>
              <a:ext uri="{FF2B5EF4-FFF2-40B4-BE49-F238E27FC236}">
                <a16:creationId xmlns:a16="http://schemas.microsoft.com/office/drawing/2014/main" id="{561F974B-DF52-E644-A041-427ACCDE65A0}"/>
              </a:ext>
            </a:extLst>
          </p:cNvPr>
          <p:cNvSpPr>
            <a:spLocks noChangeArrowheads="1"/>
          </p:cNvSpPr>
          <p:nvPr/>
        </p:nvSpPr>
        <p:spPr bwMode="auto">
          <a:xfrm flipV="1">
            <a:off x="314325" y="1619250"/>
            <a:ext cx="28194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3701" name="Rectangle 5">
            <a:extLst>
              <a:ext uri="{FF2B5EF4-FFF2-40B4-BE49-F238E27FC236}">
                <a16:creationId xmlns:a16="http://schemas.microsoft.com/office/drawing/2014/main" id="{2EFB7906-ACEF-944E-96BB-79747A6A6E0A}"/>
              </a:ext>
            </a:extLst>
          </p:cNvPr>
          <p:cNvSpPr>
            <a:spLocks noChangeArrowheads="1"/>
          </p:cNvSpPr>
          <p:nvPr/>
        </p:nvSpPr>
        <p:spPr bwMode="auto">
          <a:xfrm flipV="1">
            <a:off x="304800" y="2667000"/>
            <a:ext cx="2286000" cy="457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3702" name="Rectangle 6">
            <a:extLst>
              <a:ext uri="{FF2B5EF4-FFF2-40B4-BE49-F238E27FC236}">
                <a16:creationId xmlns:a16="http://schemas.microsoft.com/office/drawing/2014/main" id="{FBDB8DCD-D061-3F4F-9071-F749262174A9}"/>
              </a:ext>
            </a:extLst>
          </p:cNvPr>
          <p:cNvSpPr>
            <a:spLocks noChangeArrowheads="1"/>
          </p:cNvSpPr>
          <p:nvPr/>
        </p:nvSpPr>
        <p:spPr bwMode="auto">
          <a:xfrm flipV="1">
            <a:off x="5114925" y="1371600"/>
            <a:ext cx="2895600" cy="1752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8.mp3">
            <a:hlinkClick r:id="" action="ppaction://media"/>
            <a:extLst>
              <a:ext uri="{FF2B5EF4-FFF2-40B4-BE49-F238E27FC236}">
                <a16:creationId xmlns:a16="http://schemas.microsoft.com/office/drawing/2014/main" id="{57D102C1-8712-A046-BC36-270F3E7354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05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FFE999-B9CA-E744-9CFB-8FA57A93B9CF}"/>
              </a:ext>
            </a:extLst>
          </p:cNvPr>
          <p:cNvSpPr>
            <a:spLocks noGrp="1" noChangeArrowheads="1"/>
          </p:cNvSpPr>
          <p:nvPr>
            <p:ph type="sldNum" sz="quarter" idx="10"/>
          </p:nvPr>
        </p:nvSpPr>
        <p:spPr>
          <a:ln/>
        </p:spPr>
        <p:txBody>
          <a:bodyPr/>
          <a:lstStyle/>
          <a:p>
            <a:fld id="{0C9C8B6A-3A90-3943-9E68-7141439E772C}" type="slidenum">
              <a:rPr lang="en-AU" altLang="en-US"/>
              <a:pPr/>
              <a:t>19</a:t>
            </a:fld>
            <a:endParaRPr lang="en-AU" altLang="en-US"/>
          </a:p>
        </p:txBody>
      </p:sp>
      <p:pic>
        <p:nvPicPr>
          <p:cNvPr id="1697801" name="Picture 9">
            <a:extLst>
              <a:ext uri="{FF2B5EF4-FFF2-40B4-BE49-F238E27FC236}">
                <a16:creationId xmlns:a16="http://schemas.microsoft.com/office/drawing/2014/main" id="{5AB60DD5-9772-A346-855B-D973CCB793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3914" r="77931" b="24619"/>
          <a:stretch>
            <a:fillRect/>
          </a:stretch>
        </p:blipFill>
        <p:spPr bwMode="auto">
          <a:xfrm>
            <a:off x="304800" y="762000"/>
            <a:ext cx="3884613" cy="3987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97794" name="Rectangle 2">
            <a:extLst>
              <a:ext uri="{FF2B5EF4-FFF2-40B4-BE49-F238E27FC236}">
                <a16:creationId xmlns:a16="http://schemas.microsoft.com/office/drawing/2014/main" id="{0475C487-4BDC-AE4E-BA39-B9116BB325EC}"/>
              </a:ext>
            </a:extLst>
          </p:cNvPr>
          <p:cNvSpPr>
            <a:spLocks noGrp="1" noChangeArrowheads="1"/>
          </p:cNvSpPr>
          <p:nvPr>
            <p:ph type="title" idx="4294967295"/>
          </p:nvPr>
        </p:nvSpPr>
        <p:spPr>
          <a:noFill/>
        </p:spPr>
        <p:txBody>
          <a:bodyPr/>
          <a:lstStyle/>
          <a:p>
            <a:pPr eaLnBrk="1" hangingPunct="1"/>
            <a:r>
              <a:rPr lang="en-US" altLang="en-US"/>
              <a:t>Metadata Creation – Logical Record</a:t>
            </a:r>
          </a:p>
        </p:txBody>
      </p:sp>
      <p:sp>
        <p:nvSpPr>
          <p:cNvPr id="1697796" name="Rectangle 4">
            <a:extLst>
              <a:ext uri="{FF2B5EF4-FFF2-40B4-BE49-F238E27FC236}">
                <a16:creationId xmlns:a16="http://schemas.microsoft.com/office/drawing/2014/main" id="{560D8922-01F5-3B4B-89F8-A867ABAEC7DA}"/>
              </a:ext>
            </a:extLst>
          </p:cNvPr>
          <p:cNvSpPr>
            <a:spLocks noChangeArrowheads="1"/>
          </p:cNvSpPr>
          <p:nvPr/>
        </p:nvSpPr>
        <p:spPr bwMode="auto">
          <a:xfrm flipV="1">
            <a:off x="990600" y="1066800"/>
            <a:ext cx="17526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7797" name="Rectangle 5">
            <a:extLst>
              <a:ext uri="{FF2B5EF4-FFF2-40B4-BE49-F238E27FC236}">
                <a16:creationId xmlns:a16="http://schemas.microsoft.com/office/drawing/2014/main" id="{96A3523F-0D51-9440-B9C1-6BA13D828258}"/>
              </a:ext>
            </a:extLst>
          </p:cNvPr>
          <p:cNvSpPr>
            <a:spLocks noChangeArrowheads="1"/>
          </p:cNvSpPr>
          <p:nvPr/>
        </p:nvSpPr>
        <p:spPr bwMode="auto">
          <a:xfrm flipV="1">
            <a:off x="2590800" y="2209800"/>
            <a:ext cx="15240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1697798" name="Picture 6">
            <a:extLst>
              <a:ext uri="{FF2B5EF4-FFF2-40B4-BE49-F238E27FC236}">
                <a16:creationId xmlns:a16="http://schemas.microsoft.com/office/drawing/2014/main" id="{8AF3CC1A-1912-B24A-A9A0-89700E2B82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5176"/>
          <a:stretch>
            <a:fillRect/>
          </a:stretch>
        </p:blipFill>
        <p:spPr bwMode="auto">
          <a:xfrm>
            <a:off x="4686300" y="762000"/>
            <a:ext cx="3995738" cy="46831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97799" name="Rectangle 7">
            <a:extLst>
              <a:ext uri="{FF2B5EF4-FFF2-40B4-BE49-F238E27FC236}">
                <a16:creationId xmlns:a16="http://schemas.microsoft.com/office/drawing/2014/main" id="{56C31D02-A8BA-C045-A862-7296A0CA11FF}"/>
              </a:ext>
            </a:extLst>
          </p:cNvPr>
          <p:cNvSpPr>
            <a:spLocks noChangeArrowheads="1"/>
          </p:cNvSpPr>
          <p:nvPr/>
        </p:nvSpPr>
        <p:spPr bwMode="auto">
          <a:xfrm>
            <a:off x="4876800" y="2514600"/>
            <a:ext cx="10668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7800" name="Rectangle 8">
            <a:extLst>
              <a:ext uri="{FF2B5EF4-FFF2-40B4-BE49-F238E27FC236}">
                <a16:creationId xmlns:a16="http://schemas.microsoft.com/office/drawing/2014/main" id="{F78EBBA6-FD50-BF45-A315-D902058DDA62}"/>
              </a:ext>
            </a:extLst>
          </p:cNvPr>
          <p:cNvSpPr>
            <a:spLocks noChangeArrowheads="1"/>
          </p:cNvSpPr>
          <p:nvPr/>
        </p:nvSpPr>
        <p:spPr bwMode="auto">
          <a:xfrm>
            <a:off x="6477000" y="4495800"/>
            <a:ext cx="2209800" cy="914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19.mp3">
            <a:hlinkClick r:id="" action="ppaction://media"/>
            <a:extLst>
              <a:ext uri="{FF2B5EF4-FFF2-40B4-BE49-F238E27FC236}">
                <a16:creationId xmlns:a16="http://schemas.microsoft.com/office/drawing/2014/main" id="{87D6F783-2DB4-E34F-80B0-E2196550E72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8288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6D07B802-B10D-8D48-A1D1-EC3328B88E4E}"/>
              </a:ext>
            </a:extLst>
          </p:cNvPr>
          <p:cNvSpPr>
            <a:spLocks noGrp="1" noChangeArrowheads="1"/>
          </p:cNvSpPr>
          <p:nvPr>
            <p:ph type="sldNum" sz="quarter" idx="10"/>
          </p:nvPr>
        </p:nvSpPr>
        <p:spPr>
          <a:ln/>
        </p:spPr>
        <p:txBody>
          <a:bodyPr/>
          <a:lstStyle/>
          <a:p>
            <a:fld id="{CDB0B2EF-54F8-F545-AD69-5D5BFA4D5507}" type="slidenum">
              <a:rPr lang="en-AU" altLang="en-US"/>
              <a:pPr/>
              <a:t>2</a:t>
            </a:fld>
            <a:endParaRPr lang="en-AU" altLang="en-US"/>
          </a:p>
        </p:txBody>
      </p:sp>
      <p:sp>
        <p:nvSpPr>
          <p:cNvPr id="1560578" name="Rectangle 2">
            <a:extLst>
              <a:ext uri="{FF2B5EF4-FFF2-40B4-BE49-F238E27FC236}">
                <a16:creationId xmlns:a16="http://schemas.microsoft.com/office/drawing/2014/main" id="{207C0535-4D36-9542-9C01-A44A703097F1}"/>
              </a:ext>
            </a:extLst>
          </p:cNvPr>
          <p:cNvSpPr>
            <a:spLocks noGrp="1" noChangeArrowheads="1"/>
          </p:cNvSpPr>
          <p:nvPr>
            <p:ph type="title" idx="4294967295"/>
          </p:nvPr>
        </p:nvSpPr>
        <p:spPr>
          <a:noFill/>
        </p:spPr>
        <p:txBody>
          <a:bodyPr/>
          <a:lstStyle/>
          <a:p>
            <a:pPr eaLnBrk="1" hangingPunct="1"/>
            <a:r>
              <a:rPr lang="en-US" altLang="en-US"/>
              <a:t>Module Objectives</a:t>
            </a:r>
          </a:p>
        </p:txBody>
      </p:sp>
      <p:sp>
        <p:nvSpPr>
          <p:cNvPr id="1560579" name="Rectangle 3">
            <a:extLst>
              <a:ext uri="{FF2B5EF4-FFF2-40B4-BE49-F238E27FC236}">
                <a16:creationId xmlns:a16="http://schemas.microsoft.com/office/drawing/2014/main" id="{2548CC52-0741-CC45-BADF-27A4801786CE}"/>
              </a:ext>
            </a:extLst>
          </p:cNvPr>
          <p:cNvSpPr>
            <a:spLocks noGrp="1" noChangeArrowheads="1"/>
          </p:cNvSpPr>
          <p:nvPr>
            <p:ph idx="4294967295"/>
          </p:nvPr>
        </p:nvSpPr>
        <p:spPr>
          <a:xfrm>
            <a:off x="228600" y="685800"/>
            <a:ext cx="8686800" cy="3429000"/>
          </a:xfrm>
        </p:spPr>
        <p:txBody>
          <a:bodyPr/>
          <a:lstStyle/>
          <a:p>
            <a:pPr eaLnBrk="1" hangingPunct="1">
              <a:spcAft>
                <a:spcPct val="50000"/>
              </a:spcAft>
            </a:pPr>
            <a:r>
              <a:rPr lang="en-US" altLang="en-US"/>
              <a:t>Upon completion of this module, you should be able to: </a:t>
            </a:r>
          </a:p>
          <a:p>
            <a:pPr lvl="1" eaLnBrk="1" hangingPunct="1"/>
            <a:r>
              <a:rPr lang="en-US" altLang="en-US"/>
              <a:t>Create physical file definitions </a:t>
            </a:r>
          </a:p>
          <a:p>
            <a:pPr lvl="1" eaLnBrk="1" hangingPunct="1"/>
            <a:r>
              <a:rPr lang="en-US" altLang="en-US"/>
              <a:t>Create logical file definitions </a:t>
            </a:r>
          </a:p>
          <a:p>
            <a:pPr lvl="1" eaLnBrk="1" hangingPunct="1"/>
            <a:r>
              <a:rPr lang="en-US" altLang="en-US"/>
              <a:t>Associate physical files with logical files </a:t>
            </a:r>
          </a:p>
          <a:p>
            <a:pPr lvl="1" eaLnBrk="1" hangingPunct="1"/>
            <a:r>
              <a:rPr lang="en-US" altLang="en-US"/>
              <a:t>Create logical record definitions </a:t>
            </a:r>
          </a:p>
          <a:p>
            <a:pPr lvl="1" eaLnBrk="1" hangingPunct="1"/>
            <a:r>
              <a:rPr lang="en-US" altLang="en-US"/>
              <a:t>Associate logical files with logical records</a:t>
            </a:r>
            <a:endParaRPr lang="en-US" altLang="en-US" b="1">
              <a:solidFill>
                <a:srgbClr val="FF0000"/>
              </a:solidFill>
            </a:endParaRPr>
          </a:p>
        </p:txBody>
      </p:sp>
      <p:pic>
        <p:nvPicPr>
          <p:cNvPr id="2" name="Online Media 1" descr="Mod9slide2.mp3">
            <a:hlinkClick r:id="" action="ppaction://media"/>
            <a:extLst>
              <a:ext uri="{FF2B5EF4-FFF2-40B4-BE49-F238E27FC236}">
                <a16:creationId xmlns:a16="http://schemas.microsoft.com/office/drawing/2014/main" id="{35FE7DB7-8E44-964A-9E3A-DB1DEFF1F2F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2594054-06C8-9C4C-BA72-A809503856AE}"/>
              </a:ext>
            </a:extLst>
          </p:cNvPr>
          <p:cNvSpPr>
            <a:spLocks noGrp="1" noChangeArrowheads="1"/>
          </p:cNvSpPr>
          <p:nvPr>
            <p:ph type="sldNum" sz="quarter" idx="10"/>
          </p:nvPr>
        </p:nvSpPr>
        <p:spPr>
          <a:ln/>
        </p:spPr>
        <p:txBody>
          <a:bodyPr/>
          <a:lstStyle/>
          <a:p>
            <a:fld id="{1BC9B43B-DF5B-5B4A-B3EA-176A3160CF65}" type="slidenum">
              <a:rPr lang="en-AU" altLang="en-US"/>
              <a:pPr/>
              <a:t>20</a:t>
            </a:fld>
            <a:endParaRPr lang="en-AU" altLang="en-US"/>
          </a:p>
        </p:txBody>
      </p:sp>
      <p:sp>
        <p:nvSpPr>
          <p:cNvPr id="1699842" name="Rectangle 2">
            <a:extLst>
              <a:ext uri="{FF2B5EF4-FFF2-40B4-BE49-F238E27FC236}">
                <a16:creationId xmlns:a16="http://schemas.microsoft.com/office/drawing/2014/main" id="{00503A34-68BC-D643-B3AA-E6DEDF2531D6}"/>
              </a:ext>
            </a:extLst>
          </p:cNvPr>
          <p:cNvSpPr>
            <a:spLocks noGrp="1" noChangeArrowheads="1"/>
          </p:cNvSpPr>
          <p:nvPr>
            <p:ph type="title" idx="4294967295"/>
          </p:nvPr>
        </p:nvSpPr>
        <p:spPr>
          <a:noFill/>
        </p:spPr>
        <p:txBody>
          <a:bodyPr/>
          <a:lstStyle/>
          <a:p>
            <a:pPr eaLnBrk="1" hangingPunct="1"/>
            <a:r>
              <a:rPr lang="en-US" altLang="en-US"/>
              <a:t>Logical Record Properties</a:t>
            </a:r>
          </a:p>
        </p:txBody>
      </p:sp>
      <p:pic>
        <p:nvPicPr>
          <p:cNvPr id="1699843" name="Picture 3">
            <a:extLst>
              <a:ext uri="{FF2B5EF4-FFF2-40B4-BE49-F238E27FC236}">
                <a16:creationId xmlns:a16="http://schemas.microsoft.com/office/drawing/2014/main" id="{BAA5F39A-A65D-5B45-9C5C-7E61281C5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762000"/>
            <a:ext cx="7591425" cy="36290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99844" name="Rectangle 4">
            <a:extLst>
              <a:ext uri="{FF2B5EF4-FFF2-40B4-BE49-F238E27FC236}">
                <a16:creationId xmlns:a16="http://schemas.microsoft.com/office/drawing/2014/main" id="{DC8CF2FB-8FA5-854C-B45D-4CF697A82C7F}"/>
              </a:ext>
            </a:extLst>
          </p:cNvPr>
          <p:cNvSpPr>
            <a:spLocks noChangeArrowheads="1"/>
          </p:cNvSpPr>
          <p:nvPr/>
        </p:nvSpPr>
        <p:spPr bwMode="auto">
          <a:xfrm flipV="1">
            <a:off x="333375" y="1295400"/>
            <a:ext cx="7620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99845" name="Rectangle 5">
            <a:extLst>
              <a:ext uri="{FF2B5EF4-FFF2-40B4-BE49-F238E27FC236}">
                <a16:creationId xmlns:a16="http://schemas.microsoft.com/office/drawing/2014/main" id="{333C8824-4E67-7646-832D-5202C67AEAD3}"/>
              </a:ext>
            </a:extLst>
          </p:cNvPr>
          <p:cNvSpPr>
            <a:spLocks noChangeArrowheads="1"/>
          </p:cNvSpPr>
          <p:nvPr/>
        </p:nvSpPr>
        <p:spPr bwMode="auto">
          <a:xfrm flipV="1">
            <a:off x="409575" y="1905000"/>
            <a:ext cx="7467600" cy="1447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20.mp3">
            <a:hlinkClick r:id="" action="ppaction://media"/>
            <a:extLst>
              <a:ext uri="{FF2B5EF4-FFF2-40B4-BE49-F238E27FC236}">
                <a16:creationId xmlns:a16="http://schemas.microsoft.com/office/drawing/2014/main" id="{55F51D60-EF72-DD4A-BD3A-EE7E1AA888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9">
            <a:extLst>
              <a:ext uri="{FF2B5EF4-FFF2-40B4-BE49-F238E27FC236}">
                <a16:creationId xmlns:a16="http://schemas.microsoft.com/office/drawing/2014/main" id="{6CD41D93-5230-6740-99DC-ADAFA8D671AB}"/>
              </a:ext>
            </a:extLst>
          </p:cNvPr>
          <p:cNvSpPr>
            <a:spLocks noGrp="1" noChangeArrowheads="1"/>
          </p:cNvSpPr>
          <p:nvPr>
            <p:ph type="sldNum" sz="quarter" idx="10"/>
          </p:nvPr>
        </p:nvSpPr>
        <p:spPr>
          <a:ln/>
        </p:spPr>
        <p:txBody>
          <a:bodyPr/>
          <a:lstStyle/>
          <a:p>
            <a:fld id="{62A7E659-585B-6140-8F63-6531FD76AD43}" type="slidenum">
              <a:rPr lang="en-AU" altLang="en-US"/>
              <a:pPr/>
              <a:t>21</a:t>
            </a:fld>
            <a:endParaRPr lang="en-AU" altLang="en-US"/>
          </a:p>
        </p:txBody>
      </p:sp>
      <p:sp>
        <p:nvSpPr>
          <p:cNvPr id="1703938" name="Rectangle 2">
            <a:extLst>
              <a:ext uri="{FF2B5EF4-FFF2-40B4-BE49-F238E27FC236}">
                <a16:creationId xmlns:a16="http://schemas.microsoft.com/office/drawing/2014/main" id="{344B0A02-4BE4-BD4D-8482-8431E6FEABD5}"/>
              </a:ext>
            </a:extLst>
          </p:cNvPr>
          <p:cNvSpPr>
            <a:spLocks noGrp="1" noChangeArrowheads="1"/>
          </p:cNvSpPr>
          <p:nvPr>
            <p:ph type="title" idx="4294967295"/>
          </p:nvPr>
        </p:nvSpPr>
        <p:spPr>
          <a:noFill/>
        </p:spPr>
        <p:txBody>
          <a:bodyPr/>
          <a:lstStyle/>
          <a:p>
            <a:pPr eaLnBrk="1" hangingPunct="1"/>
            <a:r>
              <a:rPr lang="en-US" altLang="en-US"/>
              <a:t>Logical Record Fields</a:t>
            </a:r>
          </a:p>
        </p:txBody>
      </p:sp>
      <p:pic>
        <p:nvPicPr>
          <p:cNvPr id="1703939" name="Picture 3">
            <a:extLst>
              <a:ext uri="{FF2B5EF4-FFF2-40B4-BE49-F238E27FC236}">
                <a16:creationId xmlns:a16="http://schemas.microsoft.com/office/drawing/2014/main" id="{647EDB46-FC2E-0747-A51E-1BE98B779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8181975" cy="2009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03940" name="Rectangle 4">
            <a:extLst>
              <a:ext uri="{FF2B5EF4-FFF2-40B4-BE49-F238E27FC236}">
                <a16:creationId xmlns:a16="http://schemas.microsoft.com/office/drawing/2014/main" id="{C0DC232E-B584-3D43-A8AA-785658C9FF88}"/>
              </a:ext>
            </a:extLst>
          </p:cNvPr>
          <p:cNvSpPr>
            <a:spLocks noChangeArrowheads="1"/>
          </p:cNvSpPr>
          <p:nvPr/>
        </p:nvSpPr>
        <p:spPr bwMode="auto">
          <a:xfrm flipV="1">
            <a:off x="990600" y="1295400"/>
            <a:ext cx="5334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03941" name="Rectangle 5">
            <a:extLst>
              <a:ext uri="{FF2B5EF4-FFF2-40B4-BE49-F238E27FC236}">
                <a16:creationId xmlns:a16="http://schemas.microsoft.com/office/drawing/2014/main" id="{A0E1D472-DFE1-B641-8196-B55035499DC9}"/>
              </a:ext>
            </a:extLst>
          </p:cNvPr>
          <p:cNvSpPr>
            <a:spLocks noChangeArrowheads="1"/>
          </p:cNvSpPr>
          <p:nvPr/>
        </p:nvSpPr>
        <p:spPr bwMode="auto">
          <a:xfrm flipV="1">
            <a:off x="1905000" y="1905000"/>
            <a:ext cx="4495800" cy="838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aphicFrame>
        <p:nvGraphicFramePr>
          <p:cNvPr id="1704007" name="Group 71">
            <a:extLst>
              <a:ext uri="{FF2B5EF4-FFF2-40B4-BE49-F238E27FC236}">
                <a16:creationId xmlns:a16="http://schemas.microsoft.com/office/drawing/2014/main" id="{E2139F3A-5568-B140-B5CC-E95FB2F8E9A0}"/>
              </a:ext>
            </a:extLst>
          </p:cNvPr>
          <p:cNvGraphicFramePr>
            <a:graphicFrameLocks noGrp="1"/>
          </p:cNvGraphicFramePr>
          <p:nvPr/>
        </p:nvGraphicFramePr>
        <p:xfrm>
          <a:off x="352425" y="3124200"/>
          <a:ext cx="6934200" cy="2340864"/>
        </p:xfrm>
        <a:graphic>
          <a:graphicData uri="http://schemas.openxmlformats.org/drawingml/2006/table">
            <a:tbl>
              <a:tblPr/>
              <a:tblGrid>
                <a:gridCol w="2286000">
                  <a:extLst>
                    <a:ext uri="{9D8B030D-6E8A-4147-A177-3AD203B41FA5}">
                      <a16:colId xmlns:a16="http://schemas.microsoft.com/office/drawing/2014/main" val="1085451556"/>
                    </a:ext>
                  </a:extLst>
                </a:gridCol>
                <a:gridCol w="1676400">
                  <a:extLst>
                    <a:ext uri="{9D8B030D-6E8A-4147-A177-3AD203B41FA5}">
                      <a16:colId xmlns:a16="http://schemas.microsoft.com/office/drawing/2014/main" val="4029316625"/>
                    </a:ext>
                  </a:extLst>
                </a:gridCol>
                <a:gridCol w="933450">
                  <a:extLst>
                    <a:ext uri="{9D8B030D-6E8A-4147-A177-3AD203B41FA5}">
                      <a16:colId xmlns:a16="http://schemas.microsoft.com/office/drawing/2014/main" val="10368858"/>
                    </a:ext>
                  </a:extLst>
                </a:gridCol>
                <a:gridCol w="2038350">
                  <a:extLst>
                    <a:ext uri="{9D8B030D-6E8A-4147-A177-3AD203B41FA5}">
                      <a16:colId xmlns:a16="http://schemas.microsoft.com/office/drawing/2014/main" val="1715634164"/>
                    </a:ext>
                  </a:extLst>
                </a:gridCol>
              </a:tblGrid>
              <a:tr h="2682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Data Type</a:t>
                      </a:r>
                      <a:endPar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Field Size (Min-Max)</a:t>
                      </a:r>
                      <a:endPar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Decimals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Max Value (Assuming No Decimal Places)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3088350285"/>
                  </a:ext>
                </a:extLst>
              </a:tr>
              <a:tr h="1730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Alphanumeric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256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9457779"/>
                  </a:ext>
                </a:extLst>
              </a:tr>
              <a:tr h="2476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Binary and Sortable Binary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 2, 4, and 8 byte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See next column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807505"/>
                  </a:ext>
                </a:extLst>
              </a:tr>
              <a:tr h="1730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Binary Coded Decimal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20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7486783"/>
                  </a:ext>
                </a:extLst>
              </a:tr>
              <a:tr h="1746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Edited 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95365041"/>
                  </a:ext>
                </a:extLst>
              </a:tr>
              <a:tr h="1746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Masked 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4344131"/>
                  </a:ext>
                </a:extLst>
              </a:tr>
              <a:tr h="2254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Packed and Sortable Packed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7355811"/>
                  </a:ext>
                </a:extLst>
              </a:tr>
              <a:tr h="1746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Zoned Decimal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911225" indent="-233363" eaLnBrk="0" hangingPunct="0">
                        <a:spcAft>
                          <a:spcPct val="5000"/>
                        </a:spcAft>
                        <a:buClr>
                          <a:schemeClr val="tx1"/>
                        </a:buClr>
                        <a:defRPr sz="1600">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587500" indent="-163513" eaLnBrk="0" hangingPunct="0">
                        <a:spcBef>
                          <a:spcPct val="20000"/>
                        </a:spcBef>
                        <a:buClr>
                          <a:schemeClr val="bg1"/>
                        </a:buClr>
                        <a:defRPr sz="14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明朝" panose="02020609040205080304" pitchFamily="49" charset="-128"/>
                          <a:cs typeface="Arial" panose="020B0604020202020204" pitchFamily="34" charset="0"/>
                        </a:rPr>
                        <a:t>1-16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3429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677863" eaLnBrk="0" hangingPunct="0">
                        <a:spcAft>
                          <a:spcPct val="5000"/>
                        </a:spcAft>
                        <a:buClr>
                          <a:schemeClr val="tx1"/>
                        </a:buClr>
                        <a:defRPr sz="1600">
                          <a:solidFill>
                            <a:schemeClr val="tx1"/>
                          </a:solidFill>
                          <a:latin typeface="Arial" panose="020B0604020202020204" pitchFamily="34" charset="0"/>
                        </a:defRPr>
                      </a:lvl3pPr>
                      <a:lvl4pPr marL="1025525"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1423988" eaLnBrk="0" hangingPunct="0">
                        <a:spcBef>
                          <a:spcPct val="20000"/>
                        </a:spcBef>
                        <a:buClr>
                          <a:schemeClr val="bg1"/>
                        </a:buClr>
                        <a:defRPr sz="1400">
                          <a:solidFill>
                            <a:schemeClr val="bg1"/>
                          </a:solidFill>
                          <a:latin typeface="Arial" panose="020B0604020202020204" pitchFamily="34" charset="0"/>
                        </a:defRPr>
                      </a:lvl5pPr>
                      <a:lvl6pPr marL="1881188"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338388"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2795588"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252788"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8588063"/>
                  </a:ext>
                </a:extLst>
              </a:tr>
            </a:tbl>
          </a:graphicData>
        </a:graphic>
      </p:graphicFrame>
      <p:pic>
        <p:nvPicPr>
          <p:cNvPr id="2" name="Online Media 1" descr="Mod9slide21.mp3">
            <a:hlinkClick r:id="" action="ppaction://media"/>
            <a:extLst>
              <a:ext uri="{FF2B5EF4-FFF2-40B4-BE49-F238E27FC236}">
                <a16:creationId xmlns:a16="http://schemas.microsoft.com/office/drawing/2014/main" id="{4BDC2950-DCD0-B34C-9595-E9167E25F6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81200" y="348183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6E90EFC-E107-1F45-9163-A907ED28EAF9}"/>
              </a:ext>
            </a:extLst>
          </p:cNvPr>
          <p:cNvSpPr>
            <a:spLocks noGrp="1" noChangeArrowheads="1"/>
          </p:cNvSpPr>
          <p:nvPr>
            <p:ph type="sldNum" sz="quarter" idx="10"/>
          </p:nvPr>
        </p:nvSpPr>
        <p:spPr>
          <a:ln/>
        </p:spPr>
        <p:txBody>
          <a:bodyPr/>
          <a:lstStyle/>
          <a:p>
            <a:fld id="{6316C2F9-E555-1849-B372-823F3716FABD}" type="slidenum">
              <a:rPr lang="en-AU" altLang="en-US"/>
              <a:pPr/>
              <a:t>22</a:t>
            </a:fld>
            <a:endParaRPr lang="en-AU" altLang="en-US"/>
          </a:p>
        </p:txBody>
      </p:sp>
      <p:pic>
        <p:nvPicPr>
          <p:cNvPr id="1729544" name="Picture 8">
            <a:extLst>
              <a:ext uri="{FF2B5EF4-FFF2-40B4-BE49-F238E27FC236}">
                <a16:creationId xmlns:a16="http://schemas.microsoft.com/office/drawing/2014/main" id="{36DFC6FB-14B8-1D45-A5A4-93435E9D6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8343900" cy="3743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29538" name="Rectangle 2">
            <a:extLst>
              <a:ext uri="{FF2B5EF4-FFF2-40B4-BE49-F238E27FC236}">
                <a16:creationId xmlns:a16="http://schemas.microsoft.com/office/drawing/2014/main" id="{19E4A2B2-CD61-8E42-BFC5-4B6013605F49}"/>
              </a:ext>
            </a:extLst>
          </p:cNvPr>
          <p:cNvSpPr>
            <a:spLocks noGrp="1" noChangeArrowheads="1"/>
          </p:cNvSpPr>
          <p:nvPr>
            <p:ph type="title" idx="4294967295"/>
          </p:nvPr>
        </p:nvSpPr>
        <p:spPr>
          <a:noFill/>
        </p:spPr>
        <p:txBody>
          <a:bodyPr/>
          <a:lstStyle/>
          <a:p>
            <a:pPr eaLnBrk="1" hangingPunct="1"/>
            <a:r>
              <a:rPr lang="en-US" altLang="en-US"/>
              <a:t>Logical Record Keys and Global Fields</a:t>
            </a:r>
          </a:p>
        </p:txBody>
      </p:sp>
      <p:sp>
        <p:nvSpPr>
          <p:cNvPr id="1729541" name="Rectangle 5">
            <a:extLst>
              <a:ext uri="{FF2B5EF4-FFF2-40B4-BE49-F238E27FC236}">
                <a16:creationId xmlns:a16="http://schemas.microsoft.com/office/drawing/2014/main" id="{481824EC-A84D-B84D-A604-C91A03D1D07E}"/>
              </a:ext>
            </a:extLst>
          </p:cNvPr>
          <p:cNvSpPr>
            <a:spLocks noChangeArrowheads="1"/>
          </p:cNvSpPr>
          <p:nvPr/>
        </p:nvSpPr>
        <p:spPr bwMode="auto">
          <a:xfrm flipV="1">
            <a:off x="914400" y="2590800"/>
            <a:ext cx="533400" cy="2057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29542" name="Rectangle 6">
            <a:extLst>
              <a:ext uri="{FF2B5EF4-FFF2-40B4-BE49-F238E27FC236}">
                <a16:creationId xmlns:a16="http://schemas.microsoft.com/office/drawing/2014/main" id="{1E0A605F-4A2B-684D-A8EE-3B5D87A8A690}"/>
              </a:ext>
            </a:extLst>
          </p:cNvPr>
          <p:cNvSpPr>
            <a:spLocks noChangeArrowheads="1"/>
          </p:cNvSpPr>
          <p:nvPr/>
        </p:nvSpPr>
        <p:spPr bwMode="auto">
          <a:xfrm flipV="1">
            <a:off x="6477000" y="2590800"/>
            <a:ext cx="685800" cy="914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29543" name="Rectangle 7">
            <a:extLst>
              <a:ext uri="{FF2B5EF4-FFF2-40B4-BE49-F238E27FC236}">
                <a16:creationId xmlns:a16="http://schemas.microsoft.com/office/drawing/2014/main" id="{2F4FA26A-594D-1A4F-8F30-4FE862DD691D}"/>
              </a:ext>
            </a:extLst>
          </p:cNvPr>
          <p:cNvSpPr>
            <a:spLocks noChangeArrowheads="1"/>
          </p:cNvSpPr>
          <p:nvPr/>
        </p:nvSpPr>
        <p:spPr bwMode="auto">
          <a:xfrm flipV="1">
            <a:off x="2209800" y="2286000"/>
            <a:ext cx="1143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29545" name="Text Box 9">
            <a:extLst>
              <a:ext uri="{FF2B5EF4-FFF2-40B4-BE49-F238E27FC236}">
                <a16:creationId xmlns:a16="http://schemas.microsoft.com/office/drawing/2014/main" id="{204B46DF-9532-DF4C-9262-632B164C75B1}"/>
              </a:ext>
            </a:extLst>
          </p:cNvPr>
          <p:cNvSpPr txBox="1">
            <a:spLocks noChangeArrowheads="1"/>
          </p:cNvSpPr>
          <p:nvPr/>
        </p:nvSpPr>
        <p:spPr bwMode="auto">
          <a:xfrm>
            <a:off x="457200" y="5562600"/>
            <a:ext cx="2133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3333FF"/>
                </a:solidFill>
              </a:rPr>
              <a:t>Field IDs </a:t>
            </a:r>
          </a:p>
          <a:p>
            <a:pPr>
              <a:lnSpc>
                <a:spcPct val="100000"/>
              </a:lnSpc>
              <a:buClr>
                <a:schemeClr val="accent2"/>
              </a:buClr>
              <a:buFont typeface="Wingdings" pitchFamily="2" charset="2"/>
              <a:buNone/>
            </a:pPr>
            <a:r>
              <a:rPr lang="en-US" altLang="en-US" sz="1800" b="1">
                <a:solidFill>
                  <a:srgbClr val="3333FF"/>
                </a:solidFill>
              </a:rPr>
              <a:t>(System-Assigned)</a:t>
            </a:r>
            <a:r>
              <a:rPr lang="en-US" altLang="en-US" sz="1800" b="1">
                <a:solidFill>
                  <a:srgbClr val="0033CC"/>
                </a:solidFill>
              </a:rPr>
              <a:t> </a:t>
            </a:r>
          </a:p>
        </p:txBody>
      </p:sp>
      <p:sp>
        <p:nvSpPr>
          <p:cNvPr id="1729546" name="Line 10">
            <a:extLst>
              <a:ext uri="{FF2B5EF4-FFF2-40B4-BE49-F238E27FC236}">
                <a16:creationId xmlns:a16="http://schemas.microsoft.com/office/drawing/2014/main" id="{39329857-EC91-9C43-B32F-CCCA1EB4AEFE}"/>
              </a:ext>
            </a:extLst>
          </p:cNvPr>
          <p:cNvSpPr>
            <a:spLocks noChangeShapeType="1"/>
          </p:cNvSpPr>
          <p:nvPr/>
        </p:nvSpPr>
        <p:spPr bwMode="auto">
          <a:xfrm flipH="1" flipV="1">
            <a:off x="1143000" y="4648200"/>
            <a:ext cx="76200" cy="9144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729547" name="Text Box 11">
            <a:extLst>
              <a:ext uri="{FF2B5EF4-FFF2-40B4-BE49-F238E27FC236}">
                <a16:creationId xmlns:a16="http://schemas.microsoft.com/office/drawing/2014/main" id="{7AD83121-2EB7-F94C-8633-0DC826534019}"/>
              </a:ext>
            </a:extLst>
          </p:cNvPr>
          <p:cNvSpPr txBox="1">
            <a:spLocks noChangeArrowheads="1"/>
          </p:cNvSpPr>
          <p:nvPr/>
        </p:nvSpPr>
        <p:spPr bwMode="auto">
          <a:xfrm>
            <a:off x="6629400" y="685800"/>
            <a:ext cx="220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3333FF"/>
                </a:solidFill>
              </a:rPr>
              <a:t>Key Order Numbers</a:t>
            </a:r>
          </a:p>
          <a:p>
            <a:pPr>
              <a:lnSpc>
                <a:spcPct val="100000"/>
              </a:lnSpc>
              <a:buClr>
                <a:schemeClr val="accent2"/>
              </a:buClr>
              <a:buFont typeface="Wingdings" pitchFamily="2" charset="2"/>
              <a:buNone/>
            </a:pPr>
            <a:r>
              <a:rPr lang="en-US" altLang="en-US" sz="1800" b="1">
                <a:solidFill>
                  <a:srgbClr val="3333FF"/>
                </a:solidFill>
              </a:rPr>
              <a:t>(User-Assigned)</a:t>
            </a:r>
            <a:r>
              <a:rPr lang="en-US" altLang="en-US" sz="1800" b="1">
                <a:solidFill>
                  <a:srgbClr val="3366FF"/>
                </a:solidFill>
              </a:rPr>
              <a:t> </a:t>
            </a:r>
          </a:p>
        </p:txBody>
      </p:sp>
      <p:sp>
        <p:nvSpPr>
          <p:cNvPr id="1729549" name="Line 13">
            <a:extLst>
              <a:ext uri="{FF2B5EF4-FFF2-40B4-BE49-F238E27FC236}">
                <a16:creationId xmlns:a16="http://schemas.microsoft.com/office/drawing/2014/main" id="{6C9D5DD6-9432-AC46-8855-4137BE3CE60A}"/>
              </a:ext>
            </a:extLst>
          </p:cNvPr>
          <p:cNvSpPr>
            <a:spLocks noChangeShapeType="1"/>
          </p:cNvSpPr>
          <p:nvPr/>
        </p:nvSpPr>
        <p:spPr bwMode="auto">
          <a:xfrm flipH="1">
            <a:off x="6781800" y="1371600"/>
            <a:ext cx="609600" cy="12192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729550" name="Text Box 14">
            <a:extLst>
              <a:ext uri="{FF2B5EF4-FFF2-40B4-BE49-F238E27FC236}">
                <a16:creationId xmlns:a16="http://schemas.microsoft.com/office/drawing/2014/main" id="{14BA02A1-272C-154A-8ED7-E816D944F9EE}"/>
              </a:ext>
            </a:extLst>
          </p:cNvPr>
          <p:cNvSpPr txBox="1">
            <a:spLocks noChangeArrowheads="1"/>
          </p:cNvSpPr>
          <p:nvPr/>
        </p:nvSpPr>
        <p:spPr bwMode="auto">
          <a:xfrm>
            <a:off x="3429000" y="685800"/>
            <a:ext cx="274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3333FF"/>
                </a:solidFill>
              </a:rPr>
              <a:t>Total Key Length</a:t>
            </a:r>
          </a:p>
          <a:p>
            <a:pPr>
              <a:lnSpc>
                <a:spcPct val="100000"/>
              </a:lnSpc>
              <a:buClr>
                <a:schemeClr val="accent2"/>
              </a:buClr>
              <a:buFont typeface="Wingdings" pitchFamily="2" charset="2"/>
              <a:buNone/>
            </a:pPr>
            <a:r>
              <a:rPr lang="en-US" altLang="en-US" sz="1800" b="1">
                <a:solidFill>
                  <a:srgbClr val="3333FF"/>
                </a:solidFill>
              </a:rPr>
              <a:t>(System-Calculated)</a:t>
            </a:r>
            <a:r>
              <a:rPr lang="en-US" altLang="en-US" sz="1800" b="1">
                <a:solidFill>
                  <a:srgbClr val="0033CC"/>
                </a:solidFill>
              </a:rPr>
              <a:t> </a:t>
            </a:r>
          </a:p>
        </p:txBody>
      </p:sp>
      <p:sp>
        <p:nvSpPr>
          <p:cNvPr id="1729551" name="Line 15">
            <a:extLst>
              <a:ext uri="{FF2B5EF4-FFF2-40B4-BE49-F238E27FC236}">
                <a16:creationId xmlns:a16="http://schemas.microsoft.com/office/drawing/2014/main" id="{E690F20F-7590-DD4B-82D6-75AF8F282013}"/>
              </a:ext>
            </a:extLst>
          </p:cNvPr>
          <p:cNvSpPr>
            <a:spLocks noChangeShapeType="1"/>
          </p:cNvSpPr>
          <p:nvPr/>
        </p:nvSpPr>
        <p:spPr bwMode="auto">
          <a:xfrm flipH="1">
            <a:off x="2819400" y="1295400"/>
            <a:ext cx="1371600" cy="9906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pic>
        <p:nvPicPr>
          <p:cNvPr id="2" name="Online Media 1" descr="Mod9slide22.mp3">
            <a:hlinkClick r:id="" action="ppaction://media"/>
            <a:extLst>
              <a:ext uri="{FF2B5EF4-FFF2-40B4-BE49-F238E27FC236}">
                <a16:creationId xmlns:a16="http://schemas.microsoft.com/office/drawing/2014/main" id="{B1EF2CA1-9AD2-8844-8E99-A72D8791BA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2131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D3B69305-2605-534D-A7F5-47B3B927C30D}"/>
              </a:ext>
            </a:extLst>
          </p:cNvPr>
          <p:cNvSpPr>
            <a:spLocks noGrp="1" noChangeArrowheads="1"/>
          </p:cNvSpPr>
          <p:nvPr>
            <p:ph type="sldNum" sz="quarter" idx="10"/>
          </p:nvPr>
        </p:nvSpPr>
        <p:spPr>
          <a:ln/>
        </p:spPr>
        <p:txBody>
          <a:bodyPr/>
          <a:lstStyle/>
          <a:p>
            <a:fld id="{8D35D731-4BBD-CE43-B369-267B63BEA151}" type="slidenum">
              <a:rPr lang="en-AU" altLang="en-US"/>
              <a:pPr/>
              <a:t>23</a:t>
            </a:fld>
            <a:endParaRPr lang="en-AU" altLang="en-US"/>
          </a:p>
        </p:txBody>
      </p:sp>
      <p:pic>
        <p:nvPicPr>
          <p:cNvPr id="1731586" name="Picture 2">
            <a:extLst>
              <a:ext uri="{FF2B5EF4-FFF2-40B4-BE49-F238E27FC236}">
                <a16:creationId xmlns:a16="http://schemas.microsoft.com/office/drawing/2014/main" id="{B5E3B9FF-3686-514A-8EE2-8972E7BFF4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762000"/>
            <a:ext cx="8343900" cy="3743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31587" name="Rectangle 2">
            <a:extLst>
              <a:ext uri="{FF2B5EF4-FFF2-40B4-BE49-F238E27FC236}">
                <a16:creationId xmlns:a16="http://schemas.microsoft.com/office/drawing/2014/main" id="{28CD8019-2191-A141-AD11-8C56BD552BE9}"/>
              </a:ext>
            </a:extLst>
          </p:cNvPr>
          <p:cNvSpPr>
            <a:spLocks noGrp="1" noChangeArrowheads="1"/>
          </p:cNvSpPr>
          <p:nvPr>
            <p:ph type="title" idx="4294967295"/>
          </p:nvPr>
        </p:nvSpPr>
        <p:spPr>
          <a:noFill/>
        </p:spPr>
        <p:txBody>
          <a:bodyPr/>
          <a:lstStyle/>
          <a:p>
            <a:pPr eaLnBrk="1" hangingPunct="1"/>
            <a:r>
              <a:rPr lang="en-US" altLang="en-US"/>
              <a:t>Logical Record – Redefines </a:t>
            </a:r>
          </a:p>
        </p:txBody>
      </p:sp>
      <p:sp>
        <p:nvSpPr>
          <p:cNvPr id="1731588" name="Rectangle 4">
            <a:extLst>
              <a:ext uri="{FF2B5EF4-FFF2-40B4-BE49-F238E27FC236}">
                <a16:creationId xmlns:a16="http://schemas.microsoft.com/office/drawing/2014/main" id="{B60E6064-7016-B64A-B9D7-889F5883BD8A}"/>
              </a:ext>
            </a:extLst>
          </p:cNvPr>
          <p:cNvSpPr>
            <a:spLocks noChangeArrowheads="1"/>
          </p:cNvSpPr>
          <p:nvPr/>
        </p:nvSpPr>
        <p:spPr bwMode="auto">
          <a:xfrm flipV="1">
            <a:off x="4381500" y="2514600"/>
            <a:ext cx="1295400" cy="457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31589" name="Rectangle 5">
            <a:extLst>
              <a:ext uri="{FF2B5EF4-FFF2-40B4-BE49-F238E27FC236}">
                <a16:creationId xmlns:a16="http://schemas.microsoft.com/office/drawing/2014/main" id="{1F2696D0-E0DB-2247-8DF0-36942FF91E59}"/>
              </a:ext>
            </a:extLst>
          </p:cNvPr>
          <p:cNvSpPr>
            <a:spLocks noChangeArrowheads="1"/>
          </p:cNvSpPr>
          <p:nvPr/>
        </p:nvSpPr>
        <p:spPr bwMode="auto">
          <a:xfrm flipV="1">
            <a:off x="8029575" y="2752725"/>
            <a:ext cx="203200" cy="152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31590" name="Rectangle 6">
            <a:extLst>
              <a:ext uri="{FF2B5EF4-FFF2-40B4-BE49-F238E27FC236}">
                <a16:creationId xmlns:a16="http://schemas.microsoft.com/office/drawing/2014/main" id="{66ECB3B9-C9E0-9B44-86DA-AC86AE4269A7}"/>
              </a:ext>
            </a:extLst>
          </p:cNvPr>
          <p:cNvSpPr>
            <a:spLocks noChangeArrowheads="1"/>
          </p:cNvSpPr>
          <p:nvPr/>
        </p:nvSpPr>
        <p:spPr bwMode="auto">
          <a:xfrm flipV="1">
            <a:off x="419100" y="1600200"/>
            <a:ext cx="1143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23.mp3">
            <a:hlinkClick r:id="" action="ppaction://media"/>
            <a:extLst>
              <a:ext uri="{FF2B5EF4-FFF2-40B4-BE49-F238E27FC236}">
                <a16:creationId xmlns:a16="http://schemas.microsoft.com/office/drawing/2014/main" id="{F5CD90A6-8A50-3E49-8827-0885513F058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38400" y="369252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9DB4A40-FB84-634E-B237-C90C7A532BB0}"/>
              </a:ext>
            </a:extLst>
          </p:cNvPr>
          <p:cNvSpPr>
            <a:spLocks noGrp="1" noChangeArrowheads="1"/>
          </p:cNvSpPr>
          <p:nvPr>
            <p:ph type="sldNum" sz="quarter" idx="10"/>
          </p:nvPr>
        </p:nvSpPr>
        <p:spPr>
          <a:ln/>
        </p:spPr>
        <p:txBody>
          <a:bodyPr/>
          <a:lstStyle/>
          <a:p>
            <a:fld id="{576BE378-276C-8E47-A0CC-67E8BD3B07A8}" type="slidenum">
              <a:rPr lang="en-AU" altLang="en-US"/>
              <a:pPr/>
              <a:t>24</a:t>
            </a:fld>
            <a:endParaRPr lang="en-AU" altLang="en-US"/>
          </a:p>
        </p:txBody>
      </p:sp>
      <p:pic>
        <p:nvPicPr>
          <p:cNvPr id="1733640" name="Picture 8">
            <a:extLst>
              <a:ext uri="{FF2B5EF4-FFF2-40B4-BE49-F238E27FC236}">
                <a16:creationId xmlns:a16="http://schemas.microsoft.com/office/drawing/2014/main" id="{AC4831B4-B499-514F-96BA-D6D6F92BC4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1586"/>
          <a:stretch>
            <a:fillRect/>
          </a:stretch>
        </p:blipFill>
        <p:spPr bwMode="auto">
          <a:xfrm>
            <a:off x="227013" y="762000"/>
            <a:ext cx="8916987" cy="32956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33635" name="Rectangle 2">
            <a:extLst>
              <a:ext uri="{FF2B5EF4-FFF2-40B4-BE49-F238E27FC236}">
                <a16:creationId xmlns:a16="http://schemas.microsoft.com/office/drawing/2014/main" id="{5BF19476-A0B5-9445-A9F3-757533ED96A8}"/>
              </a:ext>
            </a:extLst>
          </p:cNvPr>
          <p:cNvSpPr>
            <a:spLocks noGrp="1" noChangeArrowheads="1"/>
          </p:cNvSpPr>
          <p:nvPr>
            <p:ph type="title" idx="4294967295"/>
          </p:nvPr>
        </p:nvSpPr>
        <p:spPr>
          <a:noFill/>
        </p:spPr>
        <p:txBody>
          <a:bodyPr/>
          <a:lstStyle/>
          <a:p>
            <a:pPr eaLnBrk="1" hangingPunct="1"/>
            <a:r>
              <a:rPr lang="en-US" altLang="en-US"/>
              <a:t>Logical Record – Other Fields</a:t>
            </a:r>
          </a:p>
        </p:txBody>
      </p:sp>
      <p:sp>
        <p:nvSpPr>
          <p:cNvPr id="1733636" name="Rectangle 4">
            <a:extLst>
              <a:ext uri="{FF2B5EF4-FFF2-40B4-BE49-F238E27FC236}">
                <a16:creationId xmlns:a16="http://schemas.microsoft.com/office/drawing/2014/main" id="{1E847466-A813-B94E-A511-7701CF8CBEA7}"/>
              </a:ext>
            </a:extLst>
          </p:cNvPr>
          <p:cNvSpPr>
            <a:spLocks noChangeArrowheads="1"/>
          </p:cNvSpPr>
          <p:nvPr/>
        </p:nvSpPr>
        <p:spPr bwMode="auto">
          <a:xfrm flipV="1">
            <a:off x="3962400" y="1905000"/>
            <a:ext cx="1905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33638" name="Rectangle 6">
            <a:extLst>
              <a:ext uri="{FF2B5EF4-FFF2-40B4-BE49-F238E27FC236}">
                <a16:creationId xmlns:a16="http://schemas.microsoft.com/office/drawing/2014/main" id="{DE25CEAA-E5B3-9A4A-8410-AD4BD1F30FFD}"/>
              </a:ext>
            </a:extLst>
          </p:cNvPr>
          <p:cNvSpPr>
            <a:spLocks noChangeArrowheads="1"/>
          </p:cNvSpPr>
          <p:nvPr/>
        </p:nvSpPr>
        <p:spPr bwMode="auto">
          <a:xfrm flipV="1">
            <a:off x="1295400" y="1905000"/>
            <a:ext cx="10668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33641" name="Rectangle 9">
            <a:extLst>
              <a:ext uri="{FF2B5EF4-FFF2-40B4-BE49-F238E27FC236}">
                <a16:creationId xmlns:a16="http://schemas.microsoft.com/office/drawing/2014/main" id="{3ABA8916-CE98-574D-84B5-D9E68C26AE25}"/>
              </a:ext>
            </a:extLst>
          </p:cNvPr>
          <p:cNvSpPr>
            <a:spLocks noChangeArrowheads="1"/>
          </p:cNvSpPr>
          <p:nvPr/>
        </p:nvSpPr>
        <p:spPr bwMode="auto">
          <a:xfrm flipV="1">
            <a:off x="2438400" y="1905000"/>
            <a:ext cx="4572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24.mp3">
            <a:hlinkClick r:id="" action="ppaction://media"/>
            <a:extLst>
              <a:ext uri="{FF2B5EF4-FFF2-40B4-BE49-F238E27FC236}">
                <a16:creationId xmlns:a16="http://schemas.microsoft.com/office/drawing/2014/main" id="{0478E5D7-479E-374D-9F8F-6814B5AE36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7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E1838F1A-6DF2-EE41-BF09-583AAB068EC2}"/>
              </a:ext>
            </a:extLst>
          </p:cNvPr>
          <p:cNvSpPr>
            <a:spLocks noGrp="1" noChangeArrowheads="1"/>
          </p:cNvSpPr>
          <p:nvPr>
            <p:ph type="sldNum" sz="quarter" idx="10"/>
          </p:nvPr>
        </p:nvSpPr>
        <p:spPr>
          <a:ln/>
        </p:spPr>
        <p:txBody>
          <a:bodyPr/>
          <a:lstStyle/>
          <a:p>
            <a:fld id="{00F75040-584F-4A4B-A507-79A8BD8D9E6D}" type="slidenum">
              <a:rPr lang="en-AU" altLang="en-US"/>
              <a:pPr/>
              <a:t>25</a:t>
            </a:fld>
            <a:endParaRPr lang="en-AU" altLang="en-US"/>
          </a:p>
        </p:txBody>
      </p:sp>
      <p:sp>
        <p:nvSpPr>
          <p:cNvPr id="1705986" name="Rectangle 2">
            <a:extLst>
              <a:ext uri="{FF2B5EF4-FFF2-40B4-BE49-F238E27FC236}">
                <a16:creationId xmlns:a16="http://schemas.microsoft.com/office/drawing/2014/main" id="{E53F33B0-D223-9841-A066-2219198DB9C8}"/>
              </a:ext>
            </a:extLst>
          </p:cNvPr>
          <p:cNvSpPr>
            <a:spLocks noGrp="1" noChangeArrowheads="1"/>
          </p:cNvSpPr>
          <p:nvPr>
            <p:ph type="title" idx="4294967295"/>
          </p:nvPr>
        </p:nvSpPr>
        <p:spPr>
          <a:noFill/>
        </p:spPr>
        <p:txBody>
          <a:bodyPr/>
          <a:lstStyle/>
          <a:p>
            <a:pPr eaLnBrk="1" hangingPunct="1"/>
            <a:r>
              <a:rPr lang="en-US" altLang="en-US"/>
              <a:t>Logical Record – Logical File Association</a:t>
            </a:r>
          </a:p>
        </p:txBody>
      </p:sp>
      <p:pic>
        <p:nvPicPr>
          <p:cNvPr id="1705988" name="Picture 4">
            <a:extLst>
              <a:ext uri="{FF2B5EF4-FFF2-40B4-BE49-F238E27FC236}">
                <a16:creationId xmlns:a16="http://schemas.microsoft.com/office/drawing/2014/main" id="{D338C9BF-567F-7241-9489-47647B6837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6763"/>
            <a:ext cx="7696200" cy="4267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05989" name="Rectangle 5">
            <a:extLst>
              <a:ext uri="{FF2B5EF4-FFF2-40B4-BE49-F238E27FC236}">
                <a16:creationId xmlns:a16="http://schemas.microsoft.com/office/drawing/2014/main" id="{BF75ACE3-3F43-EB4F-8FB1-0DED5DDC7CDC}"/>
              </a:ext>
            </a:extLst>
          </p:cNvPr>
          <p:cNvSpPr>
            <a:spLocks noChangeArrowheads="1"/>
          </p:cNvSpPr>
          <p:nvPr/>
        </p:nvSpPr>
        <p:spPr bwMode="auto">
          <a:xfrm flipV="1">
            <a:off x="3505200" y="1614488"/>
            <a:ext cx="4572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05990" name="Rectangle 6">
            <a:extLst>
              <a:ext uri="{FF2B5EF4-FFF2-40B4-BE49-F238E27FC236}">
                <a16:creationId xmlns:a16="http://schemas.microsoft.com/office/drawing/2014/main" id="{AC798D2B-04E9-A746-981D-5F49C96D4198}"/>
              </a:ext>
            </a:extLst>
          </p:cNvPr>
          <p:cNvSpPr>
            <a:spLocks noChangeArrowheads="1"/>
          </p:cNvSpPr>
          <p:nvPr/>
        </p:nvSpPr>
        <p:spPr bwMode="auto">
          <a:xfrm flipV="1">
            <a:off x="4191000" y="3586163"/>
            <a:ext cx="1828800" cy="152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05991" name="Rectangle 7">
            <a:extLst>
              <a:ext uri="{FF2B5EF4-FFF2-40B4-BE49-F238E27FC236}">
                <a16:creationId xmlns:a16="http://schemas.microsoft.com/office/drawing/2014/main" id="{A91609A4-9899-3746-B42F-9B5C27AAF6AB}"/>
              </a:ext>
            </a:extLst>
          </p:cNvPr>
          <p:cNvSpPr>
            <a:spLocks noChangeArrowheads="1"/>
          </p:cNvSpPr>
          <p:nvPr/>
        </p:nvSpPr>
        <p:spPr bwMode="auto">
          <a:xfrm flipV="1">
            <a:off x="6315075" y="4586288"/>
            <a:ext cx="6858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705992" name="Rectangle 8">
            <a:extLst>
              <a:ext uri="{FF2B5EF4-FFF2-40B4-BE49-F238E27FC236}">
                <a16:creationId xmlns:a16="http://schemas.microsoft.com/office/drawing/2014/main" id="{06682FCF-E67E-D54D-9914-EDA481E71C26}"/>
              </a:ext>
            </a:extLst>
          </p:cNvPr>
          <p:cNvSpPr>
            <a:spLocks noChangeArrowheads="1"/>
          </p:cNvSpPr>
          <p:nvPr/>
        </p:nvSpPr>
        <p:spPr bwMode="auto">
          <a:xfrm flipV="1">
            <a:off x="1390650" y="1328738"/>
            <a:ext cx="1143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1705993" name="Picture 9">
            <a:extLst>
              <a:ext uri="{FF2B5EF4-FFF2-40B4-BE49-F238E27FC236}">
                <a16:creationId xmlns:a16="http://schemas.microsoft.com/office/drawing/2014/main" id="{1FA24CDA-AF65-2E4F-BBCF-3170002ACE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6969" r="47267" b="53691"/>
          <a:stretch>
            <a:fillRect/>
          </a:stretch>
        </p:blipFill>
        <p:spPr bwMode="auto">
          <a:xfrm>
            <a:off x="304800" y="5105400"/>
            <a:ext cx="3736975" cy="10588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05994" name="AutoShape 10">
            <a:extLst>
              <a:ext uri="{FF2B5EF4-FFF2-40B4-BE49-F238E27FC236}">
                <a16:creationId xmlns:a16="http://schemas.microsoft.com/office/drawing/2014/main" id="{EDC6606E-F0EC-664A-922A-0B86F0A8879F}"/>
              </a:ext>
            </a:extLst>
          </p:cNvPr>
          <p:cNvSpPr>
            <a:spLocks noChangeArrowheads="1"/>
          </p:cNvSpPr>
          <p:nvPr/>
        </p:nvSpPr>
        <p:spPr bwMode="auto">
          <a:xfrm rot="5400000">
            <a:off x="1447800" y="4500563"/>
            <a:ext cx="533400" cy="685800"/>
          </a:xfrm>
          <a:prstGeom prst="rightArrow">
            <a:avLst>
              <a:gd name="adj1" fmla="val 50000"/>
              <a:gd name="adj2" fmla="val 25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en-US"/>
          </a:p>
        </p:txBody>
      </p:sp>
      <p:sp>
        <p:nvSpPr>
          <p:cNvPr id="1705995" name="Rectangle 11">
            <a:extLst>
              <a:ext uri="{FF2B5EF4-FFF2-40B4-BE49-F238E27FC236}">
                <a16:creationId xmlns:a16="http://schemas.microsoft.com/office/drawing/2014/main" id="{29292C13-26EE-944C-9F3C-A27E0B219CE0}"/>
              </a:ext>
            </a:extLst>
          </p:cNvPr>
          <p:cNvSpPr>
            <a:spLocks noChangeArrowheads="1"/>
          </p:cNvSpPr>
          <p:nvPr/>
        </p:nvSpPr>
        <p:spPr bwMode="auto">
          <a:xfrm flipV="1">
            <a:off x="304800" y="5622925"/>
            <a:ext cx="1905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25.mp3">
            <a:hlinkClick r:id="" action="ppaction://media"/>
            <a:extLst>
              <a:ext uri="{FF2B5EF4-FFF2-40B4-BE49-F238E27FC236}">
                <a16:creationId xmlns:a16="http://schemas.microsoft.com/office/drawing/2014/main" id="{F060D9A0-4F60-C94F-B082-A81043A335B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2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DB21783B-3537-3E40-9CA0-2AD39435DD62}"/>
              </a:ext>
            </a:extLst>
          </p:cNvPr>
          <p:cNvSpPr>
            <a:spLocks noGrp="1" noChangeArrowheads="1"/>
          </p:cNvSpPr>
          <p:nvPr>
            <p:ph type="sldNum" sz="quarter" idx="10"/>
          </p:nvPr>
        </p:nvSpPr>
        <p:spPr>
          <a:ln/>
        </p:spPr>
        <p:txBody>
          <a:bodyPr/>
          <a:lstStyle/>
          <a:p>
            <a:fld id="{EAF4A84F-06E5-6140-B3D5-65BADCF0B0B8}" type="slidenum">
              <a:rPr lang="en-AU" altLang="en-US"/>
              <a:pPr/>
              <a:t>26</a:t>
            </a:fld>
            <a:endParaRPr lang="en-AU" altLang="en-US"/>
          </a:p>
        </p:txBody>
      </p:sp>
      <p:sp>
        <p:nvSpPr>
          <p:cNvPr id="1488898" name="Rectangle 2">
            <a:extLst>
              <a:ext uri="{FF2B5EF4-FFF2-40B4-BE49-F238E27FC236}">
                <a16:creationId xmlns:a16="http://schemas.microsoft.com/office/drawing/2014/main" id="{CFA52BB0-9B73-414A-A80D-CB87D91E374F}"/>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1488899" name="Rectangle 3">
            <a:extLst>
              <a:ext uri="{FF2B5EF4-FFF2-40B4-BE49-F238E27FC236}">
                <a16:creationId xmlns:a16="http://schemas.microsoft.com/office/drawing/2014/main" id="{FB2941F5-ABFB-C543-B4F7-094C3CFB8BB5}"/>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50000"/>
              </a:spcAft>
            </a:pPr>
            <a:r>
              <a:rPr lang="en-US" altLang="en-US"/>
              <a:t>Now that you have completed this module, you should be able to: </a:t>
            </a:r>
          </a:p>
          <a:p>
            <a:pPr lvl="1" eaLnBrk="1" hangingPunct="1">
              <a:lnSpc>
                <a:spcPct val="100000"/>
              </a:lnSpc>
            </a:pPr>
            <a:r>
              <a:rPr lang="en-US" altLang="en-US"/>
              <a:t>Create physical file definitions </a:t>
            </a:r>
          </a:p>
          <a:p>
            <a:pPr lvl="1" eaLnBrk="1" hangingPunct="1">
              <a:lnSpc>
                <a:spcPct val="100000"/>
              </a:lnSpc>
            </a:pPr>
            <a:r>
              <a:rPr lang="en-US" altLang="en-US"/>
              <a:t>Create logical file definitions </a:t>
            </a:r>
          </a:p>
          <a:p>
            <a:pPr lvl="1" eaLnBrk="1" hangingPunct="1">
              <a:lnSpc>
                <a:spcPct val="100000"/>
              </a:lnSpc>
            </a:pPr>
            <a:r>
              <a:rPr lang="en-US" altLang="en-US"/>
              <a:t>Associate physical files with logical files </a:t>
            </a:r>
          </a:p>
          <a:p>
            <a:pPr lvl="1" eaLnBrk="1" hangingPunct="1">
              <a:lnSpc>
                <a:spcPct val="100000"/>
              </a:lnSpc>
            </a:pPr>
            <a:r>
              <a:rPr lang="en-US" altLang="en-US"/>
              <a:t>Create logical record definitions </a:t>
            </a:r>
          </a:p>
          <a:p>
            <a:pPr lvl="1" eaLnBrk="1" hangingPunct="1">
              <a:lnSpc>
                <a:spcPct val="100000"/>
              </a:lnSpc>
            </a:pPr>
            <a:r>
              <a:rPr lang="en-US" altLang="en-US"/>
              <a:t>Associate logical files with logical records</a:t>
            </a:r>
          </a:p>
        </p:txBody>
      </p:sp>
      <p:pic>
        <p:nvPicPr>
          <p:cNvPr id="2" name="Online Media 1" descr="Mod9slide26.mp3">
            <a:hlinkClick r:id="" action="ppaction://media"/>
            <a:extLst>
              <a:ext uri="{FF2B5EF4-FFF2-40B4-BE49-F238E27FC236}">
                <a16:creationId xmlns:a16="http://schemas.microsoft.com/office/drawing/2014/main" id="{03113E80-EFF0-D548-B4F6-0F30AE06C0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76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64F3CEE3-3047-6645-AD6D-304E23851D70}"/>
              </a:ext>
            </a:extLst>
          </p:cNvPr>
          <p:cNvSpPr>
            <a:spLocks noGrp="1" noChangeArrowheads="1"/>
          </p:cNvSpPr>
          <p:nvPr>
            <p:ph type="sldNum" sz="quarter" idx="10"/>
          </p:nvPr>
        </p:nvSpPr>
        <p:spPr>
          <a:ln/>
        </p:spPr>
        <p:txBody>
          <a:bodyPr/>
          <a:lstStyle/>
          <a:p>
            <a:fld id="{F51FD694-99D0-894E-B666-5356FB3D233A}" type="slidenum">
              <a:rPr lang="en-AU" altLang="en-US"/>
              <a:pPr/>
              <a:t>27</a:t>
            </a:fld>
            <a:endParaRPr lang="en-AU" altLang="en-US"/>
          </a:p>
        </p:txBody>
      </p:sp>
      <p:sp>
        <p:nvSpPr>
          <p:cNvPr id="86018" name="Rectangle 2">
            <a:extLst>
              <a:ext uri="{FF2B5EF4-FFF2-40B4-BE49-F238E27FC236}">
                <a16:creationId xmlns:a16="http://schemas.microsoft.com/office/drawing/2014/main" id="{00D45C24-174F-F742-AE62-25BE9E2EDB6C}"/>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86020" name="Content Placeholder 5">
            <a:extLst>
              <a:ext uri="{FF2B5EF4-FFF2-40B4-BE49-F238E27FC236}">
                <a16:creationId xmlns:a16="http://schemas.microsoft.com/office/drawing/2014/main" id="{F8E0B141-DED6-1449-91AA-2ED3486B7F56}"/>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649288" indent="-249238"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100000"/>
              </a:lnSpc>
              <a:spcBef>
                <a:spcPct val="50000"/>
              </a:spcBef>
            </a:pPr>
            <a:r>
              <a:rPr lang="en-US" altLang="en-US" dirty="0"/>
              <a:t>The following table provides additional support and/or reference material for GenevaERS.</a:t>
            </a:r>
          </a:p>
        </p:txBody>
      </p:sp>
      <p:graphicFrame>
        <p:nvGraphicFramePr>
          <p:cNvPr id="86069" name="Group 53">
            <a:extLst>
              <a:ext uri="{FF2B5EF4-FFF2-40B4-BE49-F238E27FC236}">
                <a16:creationId xmlns:a16="http://schemas.microsoft.com/office/drawing/2014/main" id="{DB59868F-7315-BB43-8F5A-D47B33871FE4}"/>
              </a:ext>
            </a:extLst>
          </p:cNvPr>
          <p:cNvGraphicFramePr>
            <a:graphicFrameLocks noGrp="1"/>
          </p:cNvGraphicFramePr>
          <p:nvPr/>
        </p:nvGraphicFramePr>
        <p:xfrm>
          <a:off x="304800" y="1676400"/>
          <a:ext cx="8458200" cy="2731136"/>
        </p:xfrm>
        <a:graphic>
          <a:graphicData uri="http://schemas.openxmlformats.org/drawingml/2006/table">
            <a:tbl>
              <a:tblPr/>
              <a:tblGrid>
                <a:gridCol w="4267200">
                  <a:extLst>
                    <a:ext uri="{9D8B030D-6E8A-4147-A177-3AD203B41FA5}">
                      <a16:colId xmlns:a16="http://schemas.microsoft.com/office/drawing/2014/main" val="3715947981"/>
                    </a:ext>
                  </a:extLst>
                </a:gridCol>
                <a:gridCol w="4191000">
                  <a:extLst>
                    <a:ext uri="{9D8B030D-6E8A-4147-A177-3AD203B41FA5}">
                      <a16:colId xmlns:a16="http://schemas.microsoft.com/office/drawing/2014/main" val="12407979"/>
                    </a:ext>
                  </a:extLst>
                </a:gridCol>
              </a:tblGrid>
              <a:tr h="2809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Page Title</a:t>
                      </a:r>
                      <a:endPar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Web Address</a:t>
                      </a:r>
                      <a:endParaRPr kumimoji="0" lang="en-AU"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4645672"/>
                  </a:ext>
                </a:extLst>
              </a:tr>
              <a:tr h="6826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Information </a:t>
                      </a:r>
                      <a:r>
                        <a:rPr kumimoji="0" lang="en-AU"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Center</a:t>
                      </a:r>
                      <a:endPar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7"/>
                        </a:rPr>
                        <a:t>http://GenevaERS.ibm.com/help/index.jsp</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1377882"/>
                  </a:ext>
                </a:extLst>
              </a:tr>
              <a:tr h="90646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Solution Page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8"/>
                        </a:rPr>
                        <a:t>http://www.ibm.com/systems/GenevaERS</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6605083"/>
                  </a:ext>
                </a:extLst>
              </a:tr>
              <a:tr h="7762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33363" indent="-47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33363" marR="0" lvl="1" indent="-4763"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Exploiting IBM GenevaERS to Solve Financial Accounting Challenges</a:t>
                      </a:r>
                      <a:endPar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16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sz="1600">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8575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hlinkClick r:id="rId9"/>
                        </a:rPr>
                        <a:t>http://www.redbooks.ibm.com/abstracts/redp4599.html?Open</a:t>
                      </a:r>
                      <a:endParaRPr kumimoji="0" lang="en-AU"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63342234"/>
                  </a:ext>
                </a:extLst>
              </a:tr>
            </a:tbl>
          </a:graphicData>
        </a:graphic>
      </p:graphicFrame>
      <p:pic>
        <p:nvPicPr>
          <p:cNvPr id="86048" name="Picture 2" descr="info_sources">
            <a:extLst>
              <a:ext uri="{FF2B5EF4-FFF2-40B4-BE49-F238E27FC236}">
                <a16:creationId xmlns:a16="http://schemas.microsoft.com/office/drawing/2014/main" id="{A3E00C09-EF35-4940-9BE2-EE777D10948D}"/>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9slide27.mp3">
            <a:hlinkClick r:id="" action="ppaction://media"/>
            <a:extLst>
              <a:ext uri="{FF2B5EF4-FFF2-40B4-BE49-F238E27FC236}">
                <a16:creationId xmlns:a16="http://schemas.microsoft.com/office/drawing/2014/main" id="{CD63CFD4-4218-804E-BD72-2C4D80CB4552}"/>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90600" y="304196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F75FABD8-0C2E-9B4B-8566-6D9064643EC1}"/>
              </a:ext>
            </a:extLst>
          </p:cNvPr>
          <p:cNvSpPr>
            <a:spLocks noGrp="1" noChangeArrowheads="1"/>
          </p:cNvSpPr>
          <p:nvPr>
            <p:ph type="sldNum" sz="quarter" idx="10"/>
          </p:nvPr>
        </p:nvSpPr>
        <p:spPr>
          <a:ln/>
        </p:spPr>
        <p:txBody>
          <a:bodyPr/>
          <a:lstStyle/>
          <a:p>
            <a:fld id="{2E60C171-1E6E-8E47-BFC4-FA9A8CAB5D4D}" type="slidenum">
              <a:rPr lang="en-AU" altLang="en-US"/>
              <a:pPr/>
              <a:t>28</a:t>
            </a:fld>
            <a:endParaRPr lang="en-AU" altLang="en-US"/>
          </a:p>
        </p:txBody>
      </p:sp>
      <p:sp>
        <p:nvSpPr>
          <p:cNvPr id="88066" name="Rectangle 2">
            <a:extLst>
              <a:ext uri="{FF2B5EF4-FFF2-40B4-BE49-F238E27FC236}">
                <a16:creationId xmlns:a16="http://schemas.microsoft.com/office/drawing/2014/main" id="{C9CFA507-DB5E-304F-B87A-3ACDC1E680BA}"/>
              </a:ext>
            </a:extLst>
          </p:cNvPr>
          <p:cNvSpPr>
            <a:spLocks noGrp="1" noChangeArrowheads="1"/>
          </p:cNvSpPr>
          <p:nvPr>
            <p:ph type="title" idx="4294967295"/>
          </p:nvPr>
        </p:nvSpPr>
        <p:spPr/>
        <p:txBody>
          <a:bodyPr/>
          <a:lstStyle/>
          <a:p>
            <a:r>
              <a:rPr lang="en-US" altLang="en-US"/>
              <a:t>Trademarks</a:t>
            </a:r>
            <a:endParaRPr lang="en-AU" altLang="en-US"/>
          </a:p>
        </p:txBody>
      </p:sp>
      <p:sp>
        <p:nvSpPr>
          <p:cNvPr id="88067" name="PPTShape_0">
            <a:extLst>
              <a:ext uri="{FF2B5EF4-FFF2-40B4-BE49-F238E27FC236}">
                <a16:creationId xmlns:a16="http://schemas.microsoft.com/office/drawing/2014/main" id="{8212A870-3336-A141-9996-F0AFEBD452C3}"/>
              </a:ext>
            </a:extLst>
          </p:cNvPr>
          <p:cNvSpPr>
            <a:spLocks noGrp="1" noChangeArrowheads="1"/>
          </p:cNvSpPr>
          <p:nvPr>
            <p:ph type="body" idx="4294967295"/>
          </p:nvPr>
        </p:nvSpPr>
        <p:spPr>
          <a:xfrm>
            <a:off x="457200" y="1063625"/>
            <a:ext cx="8382000" cy="5337175"/>
          </a:xfrm>
        </p:spPr>
        <p:txBody>
          <a:bodyPr lIns="0" rIns="0"/>
          <a:lstStyle/>
          <a:p>
            <a:pPr>
              <a:spcAft>
                <a:spcPct val="35000"/>
              </a:spcAft>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a:spcAft>
                <a:spcPct val="35000"/>
              </a:spcAft>
            </a:pPr>
            <a:r>
              <a:rPr lang="en-US" altLang="en-US"/>
              <a:t>Other company, product, or service names may be trademarks or service marks of others.</a:t>
            </a:r>
          </a:p>
        </p:txBody>
      </p:sp>
      <p:pic>
        <p:nvPicPr>
          <p:cNvPr id="2" name="Online Media 1" descr="Mod9slide28.mp3">
            <a:hlinkClick r:id="" action="ppaction://media"/>
            <a:extLst>
              <a:ext uri="{FF2B5EF4-FFF2-40B4-BE49-F238E27FC236}">
                <a16:creationId xmlns:a16="http://schemas.microsoft.com/office/drawing/2014/main" id="{0B334C0D-4973-5B44-925D-4DDE94F6F0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332581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1FDB188B-2FFA-9E4F-8C62-0415CB2761E8}"/>
              </a:ext>
            </a:extLst>
          </p:cNvPr>
          <p:cNvSpPr>
            <a:spLocks noGrp="1" noChangeArrowheads="1"/>
          </p:cNvSpPr>
          <p:nvPr>
            <p:ph type="sldNum" sz="quarter" idx="10"/>
          </p:nvPr>
        </p:nvSpPr>
        <p:spPr>
          <a:ln/>
        </p:spPr>
        <p:txBody>
          <a:bodyPr/>
          <a:lstStyle/>
          <a:p>
            <a:fld id="{906A673C-428E-C840-A095-0CF9609CF222}" type="slidenum">
              <a:rPr lang="en-AU" altLang="en-US"/>
              <a:pPr/>
              <a:t>29</a:t>
            </a:fld>
            <a:endParaRPr lang="en-AU" altLang="en-US"/>
          </a:p>
        </p:txBody>
      </p:sp>
      <p:sp>
        <p:nvSpPr>
          <p:cNvPr id="1737730" name="Rectangle 2">
            <a:extLst>
              <a:ext uri="{FF2B5EF4-FFF2-40B4-BE49-F238E27FC236}">
                <a16:creationId xmlns:a16="http://schemas.microsoft.com/office/drawing/2014/main" id="{ED8A71AB-60DE-EC4E-9AFD-3DA641B16F9B}"/>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1737731" name="Picture 3" descr="clapping_concluding slide">
            <a:extLst>
              <a:ext uri="{FF2B5EF4-FFF2-40B4-BE49-F238E27FC236}">
                <a16:creationId xmlns:a16="http://schemas.microsoft.com/office/drawing/2014/main" id="{49C08245-BFAE-1046-ABCA-3F2CB4785841}"/>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9slide29.mp3">
            <a:hlinkClick r:id="" action="ppaction://media"/>
            <a:extLst>
              <a:ext uri="{FF2B5EF4-FFF2-40B4-BE49-F238E27FC236}">
                <a16:creationId xmlns:a16="http://schemas.microsoft.com/office/drawing/2014/main" id="{D083B090-F429-7248-B5BB-BDB01AA1AD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71600" y="3581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1BBD438B-8B8C-BA48-A9BA-AC0666FCF046}"/>
              </a:ext>
            </a:extLst>
          </p:cNvPr>
          <p:cNvSpPr>
            <a:spLocks noGrp="1" noChangeArrowheads="1"/>
          </p:cNvSpPr>
          <p:nvPr>
            <p:ph type="sldNum" sz="quarter" idx="10"/>
          </p:nvPr>
        </p:nvSpPr>
        <p:spPr>
          <a:ln/>
        </p:spPr>
        <p:txBody>
          <a:bodyPr/>
          <a:lstStyle/>
          <a:p>
            <a:fld id="{DB51D1B7-46CA-5143-AA88-973B0BA10F59}" type="slidenum">
              <a:rPr lang="en-AU" altLang="en-US"/>
              <a:pPr/>
              <a:t>3</a:t>
            </a:fld>
            <a:endParaRPr lang="en-AU" altLang="en-US"/>
          </a:p>
        </p:txBody>
      </p:sp>
      <p:sp>
        <p:nvSpPr>
          <p:cNvPr id="1724420" name="Rectangle 4">
            <a:extLst>
              <a:ext uri="{FF2B5EF4-FFF2-40B4-BE49-F238E27FC236}">
                <a16:creationId xmlns:a16="http://schemas.microsoft.com/office/drawing/2014/main" id="{AB277860-FBE4-904F-BE7E-E88624152835}"/>
              </a:ext>
            </a:extLst>
          </p:cNvPr>
          <p:cNvSpPr>
            <a:spLocks noGrp="1" noChangeArrowheads="1"/>
          </p:cNvSpPr>
          <p:nvPr>
            <p:ph type="title"/>
          </p:nvPr>
        </p:nvSpPr>
        <p:spPr>
          <a:xfrm>
            <a:off x="228600" y="138113"/>
            <a:ext cx="7818438" cy="547687"/>
          </a:xfrm>
        </p:spPr>
        <p:txBody>
          <a:bodyPr/>
          <a:lstStyle/>
          <a:p>
            <a:r>
              <a:rPr altLang="en-US"/>
              <a:t>Metadata Overview</a:t>
            </a:r>
          </a:p>
        </p:txBody>
      </p:sp>
      <p:sp>
        <p:nvSpPr>
          <p:cNvPr id="1724422" name="AutoShape 5">
            <a:extLst>
              <a:ext uri="{FF2B5EF4-FFF2-40B4-BE49-F238E27FC236}">
                <a16:creationId xmlns:a16="http://schemas.microsoft.com/office/drawing/2014/main" id="{8D568F33-36FA-CA43-BE06-AC39F632B2B1}"/>
              </a:ext>
            </a:extLst>
          </p:cNvPr>
          <p:cNvSpPr>
            <a:spLocks noChangeArrowheads="1"/>
          </p:cNvSpPr>
          <p:nvPr/>
        </p:nvSpPr>
        <p:spPr bwMode="auto">
          <a:xfrm>
            <a:off x="1752600" y="4887913"/>
            <a:ext cx="895350" cy="1116012"/>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Source</a:t>
            </a:r>
          </a:p>
          <a:p>
            <a:pPr algn="ctr" eaLnBrk="1" hangingPunct="1">
              <a:lnSpc>
                <a:spcPct val="100000"/>
              </a:lnSpc>
              <a:buClr>
                <a:schemeClr val="accent2"/>
              </a:buClr>
              <a:buFont typeface="Wingdings" pitchFamily="2" charset="2"/>
              <a:buNone/>
            </a:pPr>
            <a:r>
              <a:rPr lang="en-US" altLang="en-US" sz="1200">
                <a:solidFill>
                  <a:schemeClr val="tx1"/>
                </a:solidFill>
              </a:rPr>
              <a:t>Data</a:t>
            </a:r>
          </a:p>
        </p:txBody>
      </p:sp>
      <p:sp>
        <p:nvSpPr>
          <p:cNvPr id="1724423" name="AutoShape 6">
            <a:extLst>
              <a:ext uri="{FF2B5EF4-FFF2-40B4-BE49-F238E27FC236}">
                <a16:creationId xmlns:a16="http://schemas.microsoft.com/office/drawing/2014/main" id="{D582F843-7028-4C48-92A5-04F7A630EDEE}"/>
              </a:ext>
            </a:extLst>
          </p:cNvPr>
          <p:cNvSpPr>
            <a:spLocks noChangeArrowheads="1"/>
          </p:cNvSpPr>
          <p:nvPr/>
        </p:nvSpPr>
        <p:spPr bwMode="auto">
          <a:xfrm>
            <a:off x="3922713" y="1008063"/>
            <a:ext cx="896937" cy="111125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dirty="0">
                <a:solidFill>
                  <a:schemeClr val="tx1"/>
                </a:solidFill>
              </a:rPr>
              <a:t>GenevaERS</a:t>
            </a:r>
          </a:p>
          <a:p>
            <a:pPr algn="ctr" eaLnBrk="1" hangingPunct="1">
              <a:lnSpc>
                <a:spcPct val="100000"/>
              </a:lnSpc>
              <a:buClr>
                <a:schemeClr val="accent2"/>
              </a:buClr>
              <a:buFont typeface="Wingdings" pitchFamily="2" charset="2"/>
              <a:buNone/>
            </a:pPr>
            <a:r>
              <a:rPr lang="en-US" altLang="en-US" sz="1200" dirty="0">
                <a:solidFill>
                  <a:schemeClr val="tx1"/>
                </a:solidFill>
              </a:rPr>
              <a:t>Metadata</a:t>
            </a:r>
          </a:p>
          <a:p>
            <a:pPr algn="ctr" eaLnBrk="1" hangingPunct="1">
              <a:lnSpc>
                <a:spcPct val="100000"/>
              </a:lnSpc>
              <a:buClr>
                <a:schemeClr val="accent2"/>
              </a:buClr>
              <a:buFont typeface="Wingdings" pitchFamily="2" charset="2"/>
              <a:buNone/>
            </a:pPr>
            <a:r>
              <a:rPr lang="en-US" altLang="en-US" sz="1200" dirty="0">
                <a:solidFill>
                  <a:schemeClr val="tx1"/>
                </a:solidFill>
              </a:rPr>
              <a:t>Repository</a:t>
            </a:r>
          </a:p>
        </p:txBody>
      </p:sp>
      <p:sp>
        <p:nvSpPr>
          <p:cNvPr id="1724424" name="AutoShape 7">
            <a:extLst>
              <a:ext uri="{FF2B5EF4-FFF2-40B4-BE49-F238E27FC236}">
                <a16:creationId xmlns:a16="http://schemas.microsoft.com/office/drawing/2014/main" id="{2A4F9F1C-0589-2548-B393-CED2A669415A}"/>
              </a:ext>
            </a:extLst>
          </p:cNvPr>
          <p:cNvSpPr>
            <a:spLocks noChangeArrowheads="1"/>
          </p:cNvSpPr>
          <p:nvPr/>
        </p:nvSpPr>
        <p:spPr bwMode="auto">
          <a:xfrm>
            <a:off x="5819775" y="4887913"/>
            <a:ext cx="895350" cy="1116012"/>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Output</a:t>
            </a:r>
          </a:p>
        </p:txBody>
      </p:sp>
      <p:sp>
        <p:nvSpPr>
          <p:cNvPr id="1724425" name="AutoShape 10">
            <a:extLst>
              <a:ext uri="{FF2B5EF4-FFF2-40B4-BE49-F238E27FC236}">
                <a16:creationId xmlns:a16="http://schemas.microsoft.com/office/drawing/2014/main" id="{21FB3F48-9D46-B148-981F-0FFF9A5646B4}"/>
              </a:ext>
            </a:extLst>
          </p:cNvPr>
          <p:cNvSpPr>
            <a:spLocks noChangeArrowheads="1"/>
          </p:cNvSpPr>
          <p:nvPr/>
        </p:nvSpPr>
        <p:spPr bwMode="auto">
          <a:xfrm>
            <a:off x="2816225" y="5227638"/>
            <a:ext cx="609600" cy="444500"/>
          </a:xfrm>
          <a:prstGeom prst="rightArrow">
            <a:avLst>
              <a:gd name="adj1" fmla="val 50000"/>
              <a:gd name="adj2" fmla="val 34286"/>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600"/>
          </a:p>
        </p:txBody>
      </p:sp>
      <p:sp>
        <p:nvSpPr>
          <p:cNvPr id="1724426" name="AutoShape 11">
            <a:extLst>
              <a:ext uri="{FF2B5EF4-FFF2-40B4-BE49-F238E27FC236}">
                <a16:creationId xmlns:a16="http://schemas.microsoft.com/office/drawing/2014/main" id="{D3E9E182-E2BE-F048-BD9D-C5755FBE9295}"/>
              </a:ext>
            </a:extLst>
          </p:cNvPr>
          <p:cNvSpPr>
            <a:spLocks noChangeArrowheads="1"/>
          </p:cNvSpPr>
          <p:nvPr/>
        </p:nvSpPr>
        <p:spPr bwMode="auto">
          <a:xfrm>
            <a:off x="5100638" y="5227638"/>
            <a:ext cx="611187" cy="444500"/>
          </a:xfrm>
          <a:prstGeom prst="rightArrow">
            <a:avLst>
              <a:gd name="adj1" fmla="val 50000"/>
              <a:gd name="adj2" fmla="val 34375"/>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600"/>
          </a:p>
        </p:txBody>
      </p:sp>
      <p:sp>
        <p:nvSpPr>
          <p:cNvPr id="1724427" name="Text Box 4">
            <a:extLst>
              <a:ext uri="{FF2B5EF4-FFF2-40B4-BE49-F238E27FC236}">
                <a16:creationId xmlns:a16="http://schemas.microsoft.com/office/drawing/2014/main" id="{20E5B56E-520B-5945-A1B8-3D524189C74E}"/>
              </a:ext>
            </a:extLst>
          </p:cNvPr>
          <p:cNvSpPr txBox="1">
            <a:spLocks noChangeArrowheads="1"/>
          </p:cNvSpPr>
          <p:nvPr/>
        </p:nvSpPr>
        <p:spPr bwMode="auto">
          <a:xfrm>
            <a:off x="5127625" y="4232275"/>
            <a:ext cx="1433513" cy="446088"/>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Physical File (PF)</a:t>
            </a:r>
          </a:p>
        </p:txBody>
      </p:sp>
      <p:pic>
        <p:nvPicPr>
          <p:cNvPr id="1724428" name="Picture 12">
            <a:extLst>
              <a:ext uri="{FF2B5EF4-FFF2-40B4-BE49-F238E27FC236}">
                <a16:creationId xmlns:a16="http://schemas.microsoft.com/office/drawing/2014/main" id="{AFC1A4DE-65A0-E742-9F20-5D4E4D9F7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1284"/>
          <a:stretch>
            <a:fillRect/>
          </a:stretch>
        </p:blipFill>
        <p:spPr bwMode="auto">
          <a:xfrm>
            <a:off x="5208588" y="1806575"/>
            <a:ext cx="12795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1724429" name="Group 13">
            <a:extLst>
              <a:ext uri="{FF2B5EF4-FFF2-40B4-BE49-F238E27FC236}">
                <a16:creationId xmlns:a16="http://schemas.microsoft.com/office/drawing/2014/main" id="{2C27C29B-98AD-AB43-8AA3-D12161F0A341}"/>
              </a:ext>
            </a:extLst>
          </p:cNvPr>
          <p:cNvGrpSpPr>
            <a:grpSpLocks/>
          </p:cNvGrpSpPr>
          <p:nvPr/>
        </p:nvGrpSpPr>
        <p:grpSpPr bwMode="auto">
          <a:xfrm>
            <a:off x="3779838" y="4611688"/>
            <a:ext cx="1039812" cy="1228725"/>
            <a:chOff x="4744" y="965"/>
            <a:chExt cx="1685" cy="2056"/>
          </a:xfrm>
        </p:grpSpPr>
        <p:sp>
          <p:nvSpPr>
            <p:cNvPr id="1724430" name="Rectangle 14">
              <a:extLst>
                <a:ext uri="{FF2B5EF4-FFF2-40B4-BE49-F238E27FC236}">
                  <a16:creationId xmlns:a16="http://schemas.microsoft.com/office/drawing/2014/main" id="{0DDAEEB2-2AB9-1343-B198-F9BE49C408D8}"/>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600"/>
            </a:p>
          </p:txBody>
        </p:sp>
        <p:pic>
          <p:nvPicPr>
            <p:cNvPr id="1724431" name="Picture 15" descr="IBM_zHE_dynamic_left">
              <a:extLst>
                <a:ext uri="{FF2B5EF4-FFF2-40B4-BE49-F238E27FC236}">
                  <a16:creationId xmlns:a16="http://schemas.microsoft.com/office/drawing/2014/main" id="{C93CCFE4-E1BD-734A-9A1E-0A02AB9B2E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724432" name="Text Box 16">
            <a:extLst>
              <a:ext uri="{FF2B5EF4-FFF2-40B4-BE49-F238E27FC236}">
                <a16:creationId xmlns:a16="http://schemas.microsoft.com/office/drawing/2014/main" id="{4666537F-FDB2-E84B-807A-8CBBFE0F2BEF}"/>
              </a:ext>
            </a:extLst>
          </p:cNvPr>
          <p:cNvSpPr txBox="1">
            <a:spLocks noChangeArrowheads="1"/>
          </p:cNvSpPr>
          <p:nvPr/>
        </p:nvSpPr>
        <p:spPr bwMode="auto">
          <a:xfrm>
            <a:off x="3260725" y="5867400"/>
            <a:ext cx="2606675"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Performance Engine</a:t>
            </a:r>
          </a:p>
        </p:txBody>
      </p:sp>
      <p:pic>
        <p:nvPicPr>
          <p:cNvPr id="1724433" name="Picture 17">
            <a:extLst>
              <a:ext uri="{FF2B5EF4-FFF2-40B4-BE49-F238E27FC236}">
                <a16:creationId xmlns:a16="http://schemas.microsoft.com/office/drawing/2014/main" id="{A1D7F698-865C-FD45-84C8-0F05DF5A2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7" t="11389" r="25439"/>
          <a:stretch>
            <a:fillRect/>
          </a:stretch>
        </p:blipFill>
        <p:spPr bwMode="auto">
          <a:xfrm>
            <a:off x="2017713" y="1806575"/>
            <a:ext cx="1287462"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1724434" name="Text Box 4">
            <a:extLst>
              <a:ext uri="{FF2B5EF4-FFF2-40B4-BE49-F238E27FC236}">
                <a16:creationId xmlns:a16="http://schemas.microsoft.com/office/drawing/2014/main" id="{0EC612E1-0290-F24B-807A-E3581585916C}"/>
              </a:ext>
            </a:extLst>
          </p:cNvPr>
          <p:cNvSpPr txBox="1">
            <a:spLocks noChangeArrowheads="1"/>
          </p:cNvSpPr>
          <p:nvPr/>
        </p:nvSpPr>
        <p:spPr bwMode="auto">
          <a:xfrm>
            <a:off x="2003425" y="4222750"/>
            <a:ext cx="1433513" cy="455613"/>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Physical File (PF)</a:t>
            </a:r>
          </a:p>
        </p:txBody>
      </p:sp>
      <p:sp>
        <p:nvSpPr>
          <p:cNvPr id="1724435" name="Line 19">
            <a:extLst>
              <a:ext uri="{FF2B5EF4-FFF2-40B4-BE49-F238E27FC236}">
                <a16:creationId xmlns:a16="http://schemas.microsoft.com/office/drawing/2014/main" id="{23B4F013-B2BD-594D-B9B7-1375E00A51C2}"/>
              </a:ext>
            </a:extLst>
          </p:cNvPr>
          <p:cNvSpPr>
            <a:spLocks noChangeShapeType="1"/>
          </p:cNvSpPr>
          <p:nvPr/>
        </p:nvSpPr>
        <p:spPr bwMode="auto">
          <a:xfrm>
            <a:off x="3097213" y="4733925"/>
            <a:ext cx="1587" cy="5619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endParaRPr lang="en-US"/>
          </a:p>
        </p:txBody>
      </p:sp>
      <p:sp>
        <p:nvSpPr>
          <p:cNvPr id="1724436" name="Line 20">
            <a:extLst>
              <a:ext uri="{FF2B5EF4-FFF2-40B4-BE49-F238E27FC236}">
                <a16:creationId xmlns:a16="http://schemas.microsoft.com/office/drawing/2014/main" id="{EAD99A99-481B-CA46-AFFC-CE1CBB2708DD}"/>
              </a:ext>
            </a:extLst>
          </p:cNvPr>
          <p:cNvSpPr>
            <a:spLocks noChangeShapeType="1"/>
          </p:cNvSpPr>
          <p:nvPr/>
        </p:nvSpPr>
        <p:spPr bwMode="auto">
          <a:xfrm>
            <a:off x="5445125" y="4733925"/>
            <a:ext cx="1588" cy="5619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lstStyle/>
          <a:p>
            <a:endParaRPr lang="en-US"/>
          </a:p>
        </p:txBody>
      </p:sp>
      <p:sp>
        <p:nvSpPr>
          <p:cNvPr id="1724437" name="Text Box 4">
            <a:extLst>
              <a:ext uri="{FF2B5EF4-FFF2-40B4-BE49-F238E27FC236}">
                <a16:creationId xmlns:a16="http://schemas.microsoft.com/office/drawing/2014/main" id="{49093FFD-DACB-D441-8E94-A268FBE731E3}"/>
              </a:ext>
            </a:extLst>
          </p:cNvPr>
          <p:cNvSpPr txBox="1">
            <a:spLocks noChangeArrowheads="1"/>
          </p:cNvSpPr>
          <p:nvPr/>
        </p:nvSpPr>
        <p:spPr bwMode="auto">
          <a:xfrm>
            <a:off x="5127625" y="3321050"/>
            <a:ext cx="1433513" cy="447675"/>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Logical File (LF)</a:t>
            </a:r>
          </a:p>
        </p:txBody>
      </p:sp>
      <p:sp>
        <p:nvSpPr>
          <p:cNvPr id="1724438" name="Text Box 4">
            <a:extLst>
              <a:ext uri="{FF2B5EF4-FFF2-40B4-BE49-F238E27FC236}">
                <a16:creationId xmlns:a16="http://schemas.microsoft.com/office/drawing/2014/main" id="{451E5BD7-7E66-2A4D-A795-A8619B857DF5}"/>
              </a:ext>
            </a:extLst>
          </p:cNvPr>
          <p:cNvSpPr txBox="1">
            <a:spLocks noChangeArrowheads="1"/>
          </p:cNvSpPr>
          <p:nvPr/>
        </p:nvSpPr>
        <p:spPr bwMode="auto">
          <a:xfrm>
            <a:off x="2003425" y="3313113"/>
            <a:ext cx="1433513" cy="455612"/>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Logical File (LF)</a:t>
            </a:r>
          </a:p>
        </p:txBody>
      </p:sp>
      <p:sp>
        <p:nvSpPr>
          <p:cNvPr id="1724439" name="Text Box 4">
            <a:extLst>
              <a:ext uri="{FF2B5EF4-FFF2-40B4-BE49-F238E27FC236}">
                <a16:creationId xmlns:a16="http://schemas.microsoft.com/office/drawing/2014/main" id="{E4252E26-3FE3-1749-8523-5F431C7D8EAC}"/>
              </a:ext>
            </a:extLst>
          </p:cNvPr>
          <p:cNvSpPr txBox="1">
            <a:spLocks noChangeArrowheads="1"/>
          </p:cNvSpPr>
          <p:nvPr/>
        </p:nvSpPr>
        <p:spPr bwMode="auto">
          <a:xfrm>
            <a:off x="5127625" y="1096963"/>
            <a:ext cx="1433513" cy="1865312"/>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View Definition</a:t>
            </a:r>
          </a:p>
        </p:txBody>
      </p:sp>
      <p:sp>
        <p:nvSpPr>
          <p:cNvPr id="1724440" name="Text Box 4">
            <a:extLst>
              <a:ext uri="{FF2B5EF4-FFF2-40B4-BE49-F238E27FC236}">
                <a16:creationId xmlns:a16="http://schemas.microsoft.com/office/drawing/2014/main" id="{6C39028B-5EB2-664F-81CF-15E4C3A02FCB}"/>
              </a:ext>
            </a:extLst>
          </p:cNvPr>
          <p:cNvSpPr txBox="1">
            <a:spLocks noChangeArrowheads="1"/>
          </p:cNvSpPr>
          <p:nvPr/>
        </p:nvSpPr>
        <p:spPr bwMode="auto">
          <a:xfrm>
            <a:off x="1914525" y="1096963"/>
            <a:ext cx="1611313" cy="1873250"/>
          </a:xfrm>
          <a:prstGeom prst="rect">
            <a:avLst/>
          </a:prstGeom>
          <a:noFill/>
          <a:ln w="12700"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Logical Record (LR)</a:t>
            </a:r>
          </a:p>
        </p:txBody>
      </p:sp>
      <p:sp>
        <p:nvSpPr>
          <p:cNvPr id="1724441" name="Text Box 25">
            <a:extLst>
              <a:ext uri="{FF2B5EF4-FFF2-40B4-BE49-F238E27FC236}">
                <a16:creationId xmlns:a16="http://schemas.microsoft.com/office/drawing/2014/main" id="{AEA2BB09-4458-F94F-8EC7-307E23706355}"/>
              </a:ext>
            </a:extLst>
          </p:cNvPr>
          <p:cNvSpPr txBox="1">
            <a:spLocks noChangeArrowheads="1"/>
          </p:cNvSpPr>
          <p:nvPr/>
        </p:nvSpPr>
        <p:spPr bwMode="auto">
          <a:xfrm>
            <a:off x="2251075" y="625475"/>
            <a:ext cx="742950" cy="339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en-US" sz="1800" b="1">
                <a:solidFill>
                  <a:srgbClr val="3366FF"/>
                </a:solidFill>
              </a:rPr>
              <a:t>Input</a:t>
            </a:r>
          </a:p>
        </p:txBody>
      </p:sp>
      <p:sp>
        <p:nvSpPr>
          <p:cNvPr id="1724442" name="Text Box 26">
            <a:extLst>
              <a:ext uri="{FF2B5EF4-FFF2-40B4-BE49-F238E27FC236}">
                <a16:creationId xmlns:a16="http://schemas.microsoft.com/office/drawing/2014/main" id="{FB8B2D68-87D8-224F-9EFC-05A8A988CE36}"/>
              </a:ext>
            </a:extLst>
          </p:cNvPr>
          <p:cNvSpPr txBox="1">
            <a:spLocks noChangeArrowheads="1"/>
          </p:cNvSpPr>
          <p:nvPr/>
        </p:nvSpPr>
        <p:spPr bwMode="auto">
          <a:xfrm>
            <a:off x="5249863" y="609600"/>
            <a:ext cx="933450" cy="339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en-US" sz="1800" b="1">
                <a:solidFill>
                  <a:srgbClr val="3366FF"/>
                </a:solidFill>
              </a:rPr>
              <a:t>Output</a:t>
            </a:r>
          </a:p>
        </p:txBody>
      </p:sp>
      <p:sp>
        <p:nvSpPr>
          <p:cNvPr id="1724444" name="AutoShape 28">
            <a:extLst>
              <a:ext uri="{FF2B5EF4-FFF2-40B4-BE49-F238E27FC236}">
                <a16:creationId xmlns:a16="http://schemas.microsoft.com/office/drawing/2014/main" id="{BCD7D547-2D41-C849-94CF-ECE50E13B960}"/>
              </a:ext>
            </a:extLst>
          </p:cNvPr>
          <p:cNvSpPr>
            <a:spLocks/>
          </p:cNvSpPr>
          <p:nvPr/>
        </p:nvSpPr>
        <p:spPr bwMode="auto">
          <a:xfrm>
            <a:off x="6715125" y="3135313"/>
            <a:ext cx="355600" cy="1684337"/>
          </a:xfrm>
          <a:prstGeom prst="rightBrace">
            <a:avLst>
              <a:gd name="adj1" fmla="val 39472"/>
              <a:gd name="adj2" fmla="val 50000"/>
            </a:avLst>
          </a:prstGeom>
          <a:noFill/>
          <a:ln w="28575">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3366FF">
                      <a:gamma/>
                      <a:shade val="60000"/>
                      <a:invGamma/>
                    </a:srgbClr>
                  </a:outerShdw>
                </a:effectLst>
              </a14:hiddenEffects>
            </a:ext>
          </a:extLst>
        </p:spPr>
        <p:txBody>
          <a:bodyPr wrap="none" anchor="ctr"/>
          <a:lstStyle/>
          <a:p>
            <a:endParaRPr lang="en-US"/>
          </a:p>
        </p:txBody>
      </p:sp>
      <p:sp>
        <p:nvSpPr>
          <p:cNvPr id="1724445" name="Text Box 16">
            <a:extLst>
              <a:ext uri="{FF2B5EF4-FFF2-40B4-BE49-F238E27FC236}">
                <a16:creationId xmlns:a16="http://schemas.microsoft.com/office/drawing/2014/main" id="{CD0DF79E-0A94-1E48-8522-7D1A5EF4DDA6}"/>
              </a:ext>
            </a:extLst>
          </p:cNvPr>
          <p:cNvSpPr txBox="1">
            <a:spLocks noChangeArrowheads="1"/>
          </p:cNvSpPr>
          <p:nvPr/>
        </p:nvSpPr>
        <p:spPr bwMode="auto">
          <a:xfrm>
            <a:off x="7246938" y="3844925"/>
            <a:ext cx="1363662"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Optional</a:t>
            </a:r>
          </a:p>
        </p:txBody>
      </p:sp>
      <p:pic>
        <p:nvPicPr>
          <p:cNvPr id="2" name="Online Media 1" descr="Mod9slide3.mp3">
            <a:hlinkClick r:id="" action="ppaction://media"/>
            <a:extLst>
              <a:ext uri="{FF2B5EF4-FFF2-40B4-BE49-F238E27FC236}">
                <a16:creationId xmlns:a16="http://schemas.microsoft.com/office/drawing/2014/main" id="{49C488D4-483E-B541-835A-F29DAE61641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47800" y="30067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5FE8577B-1264-F346-9C1C-410269F11EFC}"/>
              </a:ext>
            </a:extLst>
          </p:cNvPr>
          <p:cNvSpPr>
            <a:spLocks noGrp="1" noChangeArrowheads="1"/>
          </p:cNvSpPr>
          <p:nvPr>
            <p:ph type="sldNum" sz="quarter" idx="10"/>
          </p:nvPr>
        </p:nvSpPr>
        <p:spPr>
          <a:ln/>
        </p:spPr>
        <p:txBody>
          <a:bodyPr/>
          <a:lstStyle/>
          <a:p>
            <a:fld id="{50C155A3-8026-4542-A802-FE296B586B7B}" type="slidenum">
              <a:rPr lang="en-AU" altLang="en-US"/>
              <a:pPr/>
              <a:t>4</a:t>
            </a:fld>
            <a:endParaRPr lang="en-AU" altLang="en-US"/>
          </a:p>
        </p:txBody>
      </p:sp>
      <p:sp>
        <p:nvSpPr>
          <p:cNvPr id="1722371" name="Rectangle 2">
            <a:extLst>
              <a:ext uri="{FF2B5EF4-FFF2-40B4-BE49-F238E27FC236}">
                <a16:creationId xmlns:a16="http://schemas.microsoft.com/office/drawing/2014/main" id="{86405255-3924-1740-871F-18B0B2991954}"/>
              </a:ext>
            </a:extLst>
          </p:cNvPr>
          <p:cNvSpPr>
            <a:spLocks noGrp="1" noChangeArrowheads="1"/>
          </p:cNvSpPr>
          <p:nvPr>
            <p:ph type="title" idx="4294967295"/>
          </p:nvPr>
        </p:nvSpPr>
        <p:spPr/>
        <p:txBody>
          <a:bodyPr/>
          <a:lstStyle/>
          <a:p>
            <a:r>
              <a:rPr lang="en-US" altLang="en-US"/>
              <a:t>Metadata: PF, LF, </a:t>
            </a:r>
            <a:r>
              <a:rPr lang="en-US" altLang="en-US">
                <a:solidFill>
                  <a:schemeClr val="accent1"/>
                </a:solidFill>
              </a:rPr>
              <a:t>and</a:t>
            </a:r>
            <a:r>
              <a:rPr lang="en-US" altLang="en-US"/>
              <a:t> LR</a:t>
            </a:r>
          </a:p>
        </p:txBody>
      </p:sp>
      <p:sp>
        <p:nvSpPr>
          <p:cNvPr id="1722372" name="AutoShape 4">
            <a:extLst>
              <a:ext uri="{FF2B5EF4-FFF2-40B4-BE49-F238E27FC236}">
                <a16:creationId xmlns:a16="http://schemas.microsoft.com/office/drawing/2014/main" id="{EB430B7D-A7D7-3244-9898-4D6A06C814CE}"/>
              </a:ext>
            </a:extLst>
          </p:cNvPr>
          <p:cNvSpPr>
            <a:spLocks noChangeArrowheads="1"/>
          </p:cNvSpPr>
          <p:nvPr/>
        </p:nvSpPr>
        <p:spPr bwMode="auto">
          <a:xfrm>
            <a:off x="930275" y="2379663"/>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ORDER_001</a:t>
            </a:r>
          </a:p>
        </p:txBody>
      </p:sp>
      <p:sp>
        <p:nvSpPr>
          <p:cNvPr id="1722373" name="AutoShape 5">
            <a:extLst>
              <a:ext uri="{FF2B5EF4-FFF2-40B4-BE49-F238E27FC236}">
                <a16:creationId xmlns:a16="http://schemas.microsoft.com/office/drawing/2014/main" id="{6FA7B632-B9E4-D840-9766-03FEC5C868C5}"/>
              </a:ext>
            </a:extLst>
          </p:cNvPr>
          <p:cNvSpPr>
            <a:spLocks noChangeArrowheads="1"/>
          </p:cNvSpPr>
          <p:nvPr/>
        </p:nvSpPr>
        <p:spPr bwMode="auto">
          <a:xfrm>
            <a:off x="930275" y="1395413"/>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CUSTOMER</a:t>
            </a:r>
          </a:p>
        </p:txBody>
      </p:sp>
      <p:sp>
        <p:nvSpPr>
          <p:cNvPr id="1722374" name="AutoShape 6">
            <a:extLst>
              <a:ext uri="{FF2B5EF4-FFF2-40B4-BE49-F238E27FC236}">
                <a16:creationId xmlns:a16="http://schemas.microsoft.com/office/drawing/2014/main" id="{0852551C-62C4-0340-8FB0-1146E769E092}"/>
              </a:ext>
            </a:extLst>
          </p:cNvPr>
          <p:cNvSpPr>
            <a:spLocks noChangeArrowheads="1"/>
          </p:cNvSpPr>
          <p:nvPr/>
        </p:nvSpPr>
        <p:spPr bwMode="auto">
          <a:xfrm>
            <a:off x="930275" y="3124200"/>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ORDER_002</a:t>
            </a:r>
          </a:p>
        </p:txBody>
      </p:sp>
      <p:sp>
        <p:nvSpPr>
          <p:cNvPr id="1722375" name="AutoShape 7">
            <a:extLst>
              <a:ext uri="{FF2B5EF4-FFF2-40B4-BE49-F238E27FC236}">
                <a16:creationId xmlns:a16="http://schemas.microsoft.com/office/drawing/2014/main" id="{6332E216-79D8-0B43-B40F-5D4802D1E5FE}"/>
              </a:ext>
            </a:extLst>
          </p:cNvPr>
          <p:cNvSpPr>
            <a:spLocks noChangeArrowheads="1"/>
          </p:cNvSpPr>
          <p:nvPr/>
        </p:nvSpPr>
        <p:spPr bwMode="auto">
          <a:xfrm>
            <a:off x="930275" y="3822700"/>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ORDER_003</a:t>
            </a:r>
          </a:p>
        </p:txBody>
      </p:sp>
      <p:sp>
        <p:nvSpPr>
          <p:cNvPr id="1722376" name="AutoShape 8">
            <a:extLst>
              <a:ext uri="{FF2B5EF4-FFF2-40B4-BE49-F238E27FC236}">
                <a16:creationId xmlns:a16="http://schemas.microsoft.com/office/drawing/2014/main" id="{EAC8286E-B4A1-AB4B-930C-D03DAA4246CF}"/>
              </a:ext>
            </a:extLst>
          </p:cNvPr>
          <p:cNvSpPr>
            <a:spLocks noChangeArrowheads="1"/>
          </p:cNvSpPr>
          <p:nvPr/>
        </p:nvSpPr>
        <p:spPr bwMode="auto">
          <a:xfrm>
            <a:off x="930275" y="4576763"/>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ORDER_004</a:t>
            </a:r>
          </a:p>
        </p:txBody>
      </p:sp>
      <p:sp>
        <p:nvSpPr>
          <p:cNvPr id="1722377" name="AutoShape 9">
            <a:extLst>
              <a:ext uri="{FF2B5EF4-FFF2-40B4-BE49-F238E27FC236}">
                <a16:creationId xmlns:a16="http://schemas.microsoft.com/office/drawing/2014/main" id="{C24E8C85-7E01-D749-AE27-919965757F28}"/>
              </a:ext>
            </a:extLst>
          </p:cNvPr>
          <p:cNvSpPr>
            <a:spLocks noChangeArrowheads="1"/>
          </p:cNvSpPr>
          <p:nvPr/>
        </p:nvSpPr>
        <p:spPr bwMode="auto">
          <a:xfrm>
            <a:off x="930275" y="5338763"/>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ORDER_005</a:t>
            </a:r>
          </a:p>
        </p:txBody>
      </p:sp>
      <p:sp>
        <p:nvSpPr>
          <p:cNvPr id="1722378" name="Text Box 10">
            <a:extLst>
              <a:ext uri="{FF2B5EF4-FFF2-40B4-BE49-F238E27FC236}">
                <a16:creationId xmlns:a16="http://schemas.microsoft.com/office/drawing/2014/main" id="{D3204AF1-9DAA-C34B-A071-40A2638C5FED}"/>
              </a:ext>
            </a:extLst>
          </p:cNvPr>
          <p:cNvSpPr txBox="1">
            <a:spLocks noChangeArrowheads="1"/>
          </p:cNvSpPr>
          <p:nvPr/>
        </p:nvSpPr>
        <p:spPr bwMode="auto">
          <a:xfrm>
            <a:off x="554038" y="625475"/>
            <a:ext cx="2273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Physical File (PF)</a:t>
            </a:r>
            <a:r>
              <a:rPr lang="en-US" altLang="en-US" sz="1800">
                <a:solidFill>
                  <a:schemeClr val="tx1"/>
                </a:solidFill>
              </a:rPr>
              <a:t> </a:t>
            </a:r>
          </a:p>
        </p:txBody>
      </p:sp>
      <p:sp>
        <p:nvSpPr>
          <p:cNvPr id="1722379" name="Text Box 11">
            <a:extLst>
              <a:ext uri="{FF2B5EF4-FFF2-40B4-BE49-F238E27FC236}">
                <a16:creationId xmlns:a16="http://schemas.microsoft.com/office/drawing/2014/main" id="{70DD34C5-0F3F-7544-86F9-C08BC7E27E71}"/>
              </a:ext>
            </a:extLst>
          </p:cNvPr>
          <p:cNvSpPr txBox="1">
            <a:spLocks noChangeArrowheads="1"/>
          </p:cNvSpPr>
          <p:nvPr/>
        </p:nvSpPr>
        <p:spPr bwMode="auto">
          <a:xfrm>
            <a:off x="3509963" y="625475"/>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Logical File (LF)</a:t>
            </a:r>
            <a:r>
              <a:rPr lang="en-US" altLang="en-US" sz="1800" b="1">
                <a:solidFill>
                  <a:schemeClr val="tx1"/>
                </a:solidFill>
              </a:rPr>
              <a:t> </a:t>
            </a:r>
          </a:p>
        </p:txBody>
      </p:sp>
      <p:cxnSp>
        <p:nvCxnSpPr>
          <p:cNvPr id="1722380" name="AutoShape 15">
            <a:extLst>
              <a:ext uri="{FF2B5EF4-FFF2-40B4-BE49-F238E27FC236}">
                <a16:creationId xmlns:a16="http://schemas.microsoft.com/office/drawing/2014/main" id="{1E2ED8BD-E0A8-C34A-9703-8A2048F48C85}"/>
              </a:ext>
            </a:extLst>
          </p:cNvPr>
          <p:cNvCxnSpPr>
            <a:cxnSpLocks noChangeShapeType="1"/>
          </p:cNvCxnSpPr>
          <p:nvPr/>
        </p:nvCxnSpPr>
        <p:spPr bwMode="auto">
          <a:xfrm>
            <a:off x="2286000" y="2682875"/>
            <a:ext cx="1365250" cy="496888"/>
          </a:xfrm>
          <a:prstGeom prst="bentConnector3">
            <a:avLst>
              <a:gd name="adj1" fmla="val 70931"/>
            </a:avLst>
          </a:prstGeom>
          <a:noFill/>
          <a:ln w="38100" cap="rnd">
            <a:solidFill>
              <a:srgbClr val="FF0000"/>
            </a:solidFill>
            <a:prstDash val="sysDot"/>
            <a:miter lim="800000"/>
            <a:headEnd/>
            <a:tailEnd type="triangle" w="lg" len="lg"/>
          </a:ln>
          <a:extLst>
            <a:ext uri="{909E8E84-426E-40DD-AFC4-6F175D3DCCD1}">
              <a14:hiddenFill xmlns:a14="http://schemas.microsoft.com/office/drawing/2010/main">
                <a:noFill/>
              </a14:hiddenFill>
            </a:ext>
          </a:extLst>
        </p:spPr>
      </p:cxnSp>
      <p:cxnSp>
        <p:nvCxnSpPr>
          <p:cNvPr id="1722381" name="AutoShape 16">
            <a:extLst>
              <a:ext uri="{FF2B5EF4-FFF2-40B4-BE49-F238E27FC236}">
                <a16:creationId xmlns:a16="http://schemas.microsoft.com/office/drawing/2014/main" id="{91F46314-A427-204B-86AC-73EFDC45C00A}"/>
              </a:ext>
            </a:extLst>
          </p:cNvPr>
          <p:cNvCxnSpPr>
            <a:cxnSpLocks noChangeShapeType="1"/>
          </p:cNvCxnSpPr>
          <p:nvPr/>
        </p:nvCxnSpPr>
        <p:spPr bwMode="auto">
          <a:xfrm rot="16200000" flipH="1">
            <a:off x="2269332" y="3242469"/>
            <a:ext cx="1797050" cy="985837"/>
          </a:xfrm>
          <a:prstGeom prst="bentConnector2">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sp>
        <p:nvSpPr>
          <p:cNvPr id="1722382" name="Line 17">
            <a:extLst>
              <a:ext uri="{FF2B5EF4-FFF2-40B4-BE49-F238E27FC236}">
                <a16:creationId xmlns:a16="http://schemas.microsoft.com/office/drawing/2014/main" id="{FB4343BC-6D3E-2F4E-AF62-CA78598DDC3B}"/>
              </a:ext>
            </a:extLst>
          </p:cNvPr>
          <p:cNvSpPr>
            <a:spLocks noChangeShapeType="1"/>
          </p:cNvSpPr>
          <p:nvPr/>
        </p:nvSpPr>
        <p:spPr bwMode="auto">
          <a:xfrm>
            <a:off x="2295525" y="2836863"/>
            <a:ext cx="379413"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cxnSp>
        <p:nvCxnSpPr>
          <p:cNvPr id="1722383" name="AutoShape 18">
            <a:extLst>
              <a:ext uri="{FF2B5EF4-FFF2-40B4-BE49-F238E27FC236}">
                <a16:creationId xmlns:a16="http://schemas.microsoft.com/office/drawing/2014/main" id="{8E061034-CF13-624F-BF90-7C801E3A1746}"/>
              </a:ext>
            </a:extLst>
          </p:cNvPr>
          <p:cNvCxnSpPr>
            <a:cxnSpLocks noChangeShapeType="1"/>
            <a:stCxn id="1722374" idx="4"/>
          </p:cNvCxnSpPr>
          <p:nvPr/>
        </p:nvCxnSpPr>
        <p:spPr bwMode="auto">
          <a:xfrm>
            <a:off x="2295525" y="3429000"/>
            <a:ext cx="1365250" cy="1204913"/>
          </a:xfrm>
          <a:prstGeom prst="bentConnector3">
            <a:avLst>
              <a:gd name="adj1" fmla="val 27676"/>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1722384" name="AutoShape 19">
            <a:extLst>
              <a:ext uri="{FF2B5EF4-FFF2-40B4-BE49-F238E27FC236}">
                <a16:creationId xmlns:a16="http://schemas.microsoft.com/office/drawing/2014/main" id="{EDB9067D-55AE-C04B-99F6-9AEB5FF18B4B}"/>
              </a:ext>
            </a:extLst>
          </p:cNvPr>
          <p:cNvCxnSpPr>
            <a:cxnSpLocks noChangeShapeType="1"/>
            <a:stCxn id="1722375" idx="4"/>
          </p:cNvCxnSpPr>
          <p:nvPr/>
        </p:nvCxnSpPr>
        <p:spPr bwMode="auto">
          <a:xfrm>
            <a:off x="2295525" y="4127500"/>
            <a:ext cx="1365250" cy="506413"/>
          </a:xfrm>
          <a:prstGeom prst="bentConnector3">
            <a:avLst>
              <a:gd name="adj1" fmla="val 27208"/>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1722385" name="AutoShape 20">
            <a:extLst>
              <a:ext uri="{FF2B5EF4-FFF2-40B4-BE49-F238E27FC236}">
                <a16:creationId xmlns:a16="http://schemas.microsoft.com/office/drawing/2014/main" id="{CAD33081-076A-2142-8650-71E39A3AD87D}"/>
              </a:ext>
            </a:extLst>
          </p:cNvPr>
          <p:cNvCxnSpPr>
            <a:cxnSpLocks noChangeShapeType="1"/>
            <a:stCxn id="1722376" idx="4"/>
          </p:cNvCxnSpPr>
          <p:nvPr/>
        </p:nvCxnSpPr>
        <p:spPr bwMode="auto">
          <a:xfrm flipV="1">
            <a:off x="2295525" y="4633913"/>
            <a:ext cx="1365250" cy="247650"/>
          </a:xfrm>
          <a:prstGeom prst="bentConnector3">
            <a:avLst>
              <a:gd name="adj1" fmla="val 27324"/>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1722386" name="AutoShape 21">
            <a:extLst>
              <a:ext uri="{FF2B5EF4-FFF2-40B4-BE49-F238E27FC236}">
                <a16:creationId xmlns:a16="http://schemas.microsoft.com/office/drawing/2014/main" id="{CB30472C-2C9B-C642-A428-72660C9AD944}"/>
              </a:ext>
            </a:extLst>
          </p:cNvPr>
          <p:cNvCxnSpPr>
            <a:cxnSpLocks noChangeShapeType="1"/>
            <a:stCxn id="1722377" idx="4"/>
          </p:cNvCxnSpPr>
          <p:nvPr/>
        </p:nvCxnSpPr>
        <p:spPr bwMode="auto">
          <a:xfrm flipV="1">
            <a:off x="2295525" y="4633913"/>
            <a:ext cx="1365250" cy="1009650"/>
          </a:xfrm>
          <a:prstGeom prst="bentConnector3">
            <a:avLst>
              <a:gd name="adj1" fmla="val 27556"/>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1722387" name="AutoShape 22">
            <a:extLst>
              <a:ext uri="{FF2B5EF4-FFF2-40B4-BE49-F238E27FC236}">
                <a16:creationId xmlns:a16="http://schemas.microsoft.com/office/drawing/2014/main" id="{9F35697D-5FB2-1045-B835-B95D86766618}"/>
              </a:ext>
            </a:extLst>
          </p:cNvPr>
          <p:cNvCxnSpPr>
            <a:cxnSpLocks noChangeShapeType="1"/>
          </p:cNvCxnSpPr>
          <p:nvPr/>
        </p:nvCxnSpPr>
        <p:spPr bwMode="auto">
          <a:xfrm flipV="1">
            <a:off x="2286000" y="1692275"/>
            <a:ext cx="1365250" cy="1588"/>
          </a:xfrm>
          <a:prstGeom prst="bentConnector3">
            <a:avLst>
              <a:gd name="adj1" fmla="val 50000"/>
            </a:avLst>
          </a:prstGeom>
          <a:noFill/>
          <a:ln w="38100">
            <a:solidFill>
              <a:srgbClr val="33CC33"/>
            </a:solidFill>
            <a:prstDash val="dash"/>
            <a:miter lim="800000"/>
            <a:headEnd/>
            <a:tailEnd type="triangle" w="lg" len="lg"/>
          </a:ln>
          <a:extLst>
            <a:ext uri="{909E8E84-426E-40DD-AFC4-6F175D3DCCD1}">
              <a14:hiddenFill xmlns:a14="http://schemas.microsoft.com/office/drawing/2010/main">
                <a:noFill/>
              </a14:hiddenFill>
            </a:ext>
          </a:extLst>
        </p:spPr>
      </p:cxnSp>
      <p:sp>
        <p:nvSpPr>
          <p:cNvPr id="1722388" name="Text Box 23">
            <a:extLst>
              <a:ext uri="{FF2B5EF4-FFF2-40B4-BE49-F238E27FC236}">
                <a16:creationId xmlns:a16="http://schemas.microsoft.com/office/drawing/2014/main" id="{3444F418-3F12-1F4F-971E-ED92FFB30E56}"/>
              </a:ext>
            </a:extLst>
          </p:cNvPr>
          <p:cNvSpPr txBox="1">
            <a:spLocks noChangeArrowheads="1"/>
          </p:cNvSpPr>
          <p:nvPr/>
        </p:nvSpPr>
        <p:spPr bwMode="auto">
          <a:xfrm>
            <a:off x="6477000" y="609600"/>
            <a:ext cx="2274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Logical Record (LR)</a:t>
            </a:r>
            <a:r>
              <a:rPr lang="en-US" altLang="en-US" sz="2000">
                <a:solidFill>
                  <a:srgbClr val="3366FF"/>
                </a:solidFill>
              </a:rPr>
              <a:t> </a:t>
            </a:r>
          </a:p>
        </p:txBody>
      </p:sp>
      <p:sp>
        <p:nvSpPr>
          <p:cNvPr id="1722389" name="Text Box 24">
            <a:extLst>
              <a:ext uri="{FF2B5EF4-FFF2-40B4-BE49-F238E27FC236}">
                <a16:creationId xmlns:a16="http://schemas.microsoft.com/office/drawing/2014/main" id="{D759716E-905E-154F-93AB-762000FCDB9D}"/>
              </a:ext>
            </a:extLst>
          </p:cNvPr>
          <p:cNvSpPr txBox="1">
            <a:spLocks noChangeArrowheads="1"/>
          </p:cNvSpPr>
          <p:nvPr/>
        </p:nvSpPr>
        <p:spPr bwMode="auto">
          <a:xfrm>
            <a:off x="7239000" y="1768475"/>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chemeClr val="tx1"/>
                </a:solidFill>
              </a:rPr>
              <a:t>CUSTOMER</a:t>
            </a:r>
          </a:p>
        </p:txBody>
      </p:sp>
      <p:cxnSp>
        <p:nvCxnSpPr>
          <p:cNvPr id="1722390" name="AutoShape 25">
            <a:extLst>
              <a:ext uri="{FF2B5EF4-FFF2-40B4-BE49-F238E27FC236}">
                <a16:creationId xmlns:a16="http://schemas.microsoft.com/office/drawing/2014/main" id="{206F3ABE-6A10-9547-A411-BA75BF909A4F}"/>
              </a:ext>
            </a:extLst>
          </p:cNvPr>
          <p:cNvCxnSpPr>
            <a:cxnSpLocks noChangeShapeType="1"/>
          </p:cNvCxnSpPr>
          <p:nvPr/>
        </p:nvCxnSpPr>
        <p:spPr bwMode="auto">
          <a:xfrm>
            <a:off x="5486400" y="1616075"/>
            <a:ext cx="1403350" cy="311150"/>
          </a:xfrm>
          <a:prstGeom prst="bentConnector3">
            <a:avLst>
              <a:gd name="adj1" fmla="val 50000"/>
            </a:avLst>
          </a:prstGeom>
          <a:noFill/>
          <a:ln w="38100">
            <a:solidFill>
              <a:srgbClr val="33CC33"/>
            </a:solidFill>
            <a:prstDash val="dash"/>
            <a:miter lim="800000"/>
            <a:headEnd/>
            <a:tailEnd type="triangle" w="lg" len="lg"/>
          </a:ln>
          <a:extLst>
            <a:ext uri="{909E8E84-426E-40DD-AFC4-6F175D3DCCD1}">
              <a14:hiddenFill xmlns:a14="http://schemas.microsoft.com/office/drawing/2010/main">
                <a:noFill/>
              </a14:hiddenFill>
            </a:ext>
          </a:extLst>
        </p:spPr>
      </p:cxnSp>
      <p:sp>
        <p:nvSpPr>
          <p:cNvPr id="1722391" name="Text Box 26">
            <a:extLst>
              <a:ext uri="{FF2B5EF4-FFF2-40B4-BE49-F238E27FC236}">
                <a16:creationId xmlns:a16="http://schemas.microsoft.com/office/drawing/2014/main" id="{49D916B4-362B-3640-9A53-9C071262BAD5}"/>
              </a:ext>
            </a:extLst>
          </p:cNvPr>
          <p:cNvSpPr txBox="1">
            <a:spLocks noChangeArrowheads="1"/>
          </p:cNvSpPr>
          <p:nvPr/>
        </p:nvSpPr>
        <p:spPr bwMode="auto">
          <a:xfrm>
            <a:off x="7162800" y="4130675"/>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chemeClr val="tx1"/>
                </a:solidFill>
              </a:rPr>
              <a:t>ORDER</a:t>
            </a:r>
          </a:p>
        </p:txBody>
      </p:sp>
      <p:cxnSp>
        <p:nvCxnSpPr>
          <p:cNvPr id="1722392" name="AutoShape 27">
            <a:extLst>
              <a:ext uri="{FF2B5EF4-FFF2-40B4-BE49-F238E27FC236}">
                <a16:creationId xmlns:a16="http://schemas.microsoft.com/office/drawing/2014/main" id="{B0B6F088-AA5B-CE4A-9C18-DD339F173AEA}"/>
              </a:ext>
            </a:extLst>
          </p:cNvPr>
          <p:cNvCxnSpPr>
            <a:cxnSpLocks noChangeShapeType="1"/>
            <a:stCxn id="1328170" idx="5"/>
          </p:cNvCxnSpPr>
          <p:nvPr/>
        </p:nvCxnSpPr>
        <p:spPr bwMode="auto">
          <a:xfrm flipV="1">
            <a:off x="5486400" y="4283075"/>
            <a:ext cx="1403350" cy="161925"/>
          </a:xfrm>
          <a:prstGeom prst="bentConnector3">
            <a:avLst>
              <a:gd name="adj1" fmla="val 50000"/>
            </a:avLst>
          </a:prstGeom>
          <a:noFill/>
          <a:ln w="38100">
            <a:solidFill>
              <a:schemeClr val="tx1"/>
            </a:solidFill>
            <a:prstDash val="dashDot"/>
            <a:miter lim="800000"/>
            <a:headEnd/>
            <a:tailEnd type="triangle" w="lg" len="lg"/>
          </a:ln>
          <a:extLst>
            <a:ext uri="{909E8E84-426E-40DD-AFC4-6F175D3DCCD1}">
              <a14:hiddenFill xmlns:a14="http://schemas.microsoft.com/office/drawing/2010/main">
                <a:noFill/>
              </a14:hiddenFill>
            </a:ext>
          </a:extLst>
        </p:spPr>
      </p:cxnSp>
      <p:sp>
        <p:nvSpPr>
          <p:cNvPr id="1722393" name="Line 28">
            <a:extLst>
              <a:ext uri="{FF2B5EF4-FFF2-40B4-BE49-F238E27FC236}">
                <a16:creationId xmlns:a16="http://schemas.microsoft.com/office/drawing/2014/main" id="{C1B83868-863B-E34C-A4A6-C08F5B98A610}"/>
              </a:ext>
            </a:extLst>
          </p:cNvPr>
          <p:cNvSpPr>
            <a:spLocks noChangeShapeType="1"/>
          </p:cNvSpPr>
          <p:nvPr/>
        </p:nvSpPr>
        <p:spPr bwMode="auto">
          <a:xfrm flipV="1">
            <a:off x="5486400" y="3140075"/>
            <a:ext cx="685800" cy="0"/>
          </a:xfrm>
          <a:prstGeom prst="line">
            <a:avLst/>
          </a:prstGeom>
          <a:noFill/>
          <a:ln w="38100">
            <a:solidFill>
              <a:schemeClr val="tx1"/>
            </a:solidFill>
            <a:prstDash val="dashDot"/>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722394" name="Line 29">
            <a:extLst>
              <a:ext uri="{FF2B5EF4-FFF2-40B4-BE49-F238E27FC236}">
                <a16:creationId xmlns:a16="http://schemas.microsoft.com/office/drawing/2014/main" id="{864D6FB9-46F2-594F-932D-6FB78D99D902}"/>
              </a:ext>
            </a:extLst>
          </p:cNvPr>
          <p:cNvSpPr>
            <a:spLocks noChangeShapeType="1"/>
          </p:cNvSpPr>
          <p:nvPr/>
        </p:nvSpPr>
        <p:spPr bwMode="auto">
          <a:xfrm>
            <a:off x="6172200" y="3140075"/>
            <a:ext cx="0" cy="1143000"/>
          </a:xfrm>
          <a:prstGeom prst="line">
            <a:avLst/>
          </a:prstGeom>
          <a:noFill/>
          <a:ln w="38100">
            <a:solidFill>
              <a:schemeClr val="tx1"/>
            </a:solidFill>
            <a:prstDash val="dashDot"/>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328165" name="AutoShape 37">
            <a:extLst>
              <a:ext uri="{FF2B5EF4-FFF2-40B4-BE49-F238E27FC236}">
                <a16:creationId xmlns:a16="http://schemas.microsoft.com/office/drawing/2014/main" id="{1425203E-2785-994E-94EC-726D65DC2662}"/>
              </a:ext>
            </a:extLst>
          </p:cNvPr>
          <p:cNvSpPr>
            <a:spLocks noChangeArrowheads="1"/>
          </p:cNvSpPr>
          <p:nvPr/>
        </p:nvSpPr>
        <p:spPr bwMode="auto">
          <a:xfrm>
            <a:off x="3657600" y="1311275"/>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67" name="Rectangle 39">
            <a:extLst>
              <a:ext uri="{FF2B5EF4-FFF2-40B4-BE49-F238E27FC236}">
                <a16:creationId xmlns:a16="http://schemas.microsoft.com/office/drawing/2014/main" id="{F3FC849A-6350-1448-BC3B-0699DB8A0EA7}"/>
              </a:ext>
            </a:extLst>
          </p:cNvPr>
          <p:cNvSpPr>
            <a:spLocks noChangeArrowheads="1"/>
          </p:cNvSpPr>
          <p:nvPr/>
        </p:nvSpPr>
        <p:spPr bwMode="auto">
          <a:xfrm>
            <a:off x="3657600" y="1616075"/>
            <a:ext cx="1524000" cy="366713"/>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nSpc>
                <a:spcPct val="100000"/>
              </a:lnSpc>
              <a:defRPr/>
            </a:pPr>
            <a:r>
              <a:rPr lang="en-US" sz="1800">
                <a:solidFill>
                  <a:schemeClr val="tx1"/>
                </a:solidFill>
                <a:latin typeface="Arial" charset="0"/>
              </a:rPr>
              <a:t>CUSTOMER</a:t>
            </a:r>
          </a:p>
        </p:txBody>
      </p:sp>
      <p:sp>
        <p:nvSpPr>
          <p:cNvPr id="1328168" name="AutoShape 40">
            <a:extLst>
              <a:ext uri="{FF2B5EF4-FFF2-40B4-BE49-F238E27FC236}">
                <a16:creationId xmlns:a16="http://schemas.microsoft.com/office/drawing/2014/main" id="{02849117-E718-C844-A619-AAEAB520195F}"/>
              </a:ext>
            </a:extLst>
          </p:cNvPr>
          <p:cNvSpPr>
            <a:spLocks noChangeArrowheads="1"/>
          </p:cNvSpPr>
          <p:nvPr/>
        </p:nvSpPr>
        <p:spPr bwMode="auto">
          <a:xfrm>
            <a:off x="3657600" y="2759075"/>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69" name="Rectangle 41">
            <a:extLst>
              <a:ext uri="{FF2B5EF4-FFF2-40B4-BE49-F238E27FC236}">
                <a16:creationId xmlns:a16="http://schemas.microsoft.com/office/drawing/2014/main" id="{79504527-2E9C-7948-B4CA-1E0437A9EFB6}"/>
              </a:ext>
            </a:extLst>
          </p:cNvPr>
          <p:cNvSpPr>
            <a:spLocks noChangeArrowheads="1"/>
          </p:cNvSpPr>
          <p:nvPr/>
        </p:nvSpPr>
        <p:spPr bwMode="auto">
          <a:xfrm>
            <a:off x="3665538" y="3063875"/>
            <a:ext cx="15176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a:solidFill>
                  <a:schemeClr val="tx1"/>
                </a:solidFill>
                <a:latin typeface="Arial" charset="0"/>
              </a:rPr>
              <a:t>ORDER_001</a:t>
            </a:r>
          </a:p>
        </p:txBody>
      </p:sp>
      <p:sp>
        <p:nvSpPr>
          <p:cNvPr id="1328170" name="AutoShape 42">
            <a:extLst>
              <a:ext uri="{FF2B5EF4-FFF2-40B4-BE49-F238E27FC236}">
                <a16:creationId xmlns:a16="http://schemas.microsoft.com/office/drawing/2014/main" id="{B25F254D-6FC3-D841-8A8F-1FE1CD8F0D26}"/>
              </a:ext>
            </a:extLst>
          </p:cNvPr>
          <p:cNvSpPr>
            <a:spLocks noChangeArrowheads="1"/>
          </p:cNvSpPr>
          <p:nvPr/>
        </p:nvSpPr>
        <p:spPr bwMode="auto">
          <a:xfrm>
            <a:off x="3657600" y="4130675"/>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71" name="Rectangle 43">
            <a:extLst>
              <a:ext uri="{FF2B5EF4-FFF2-40B4-BE49-F238E27FC236}">
                <a16:creationId xmlns:a16="http://schemas.microsoft.com/office/drawing/2014/main" id="{053C151F-B54E-464D-B156-586319705E52}"/>
              </a:ext>
            </a:extLst>
          </p:cNvPr>
          <p:cNvSpPr>
            <a:spLocks noChangeArrowheads="1"/>
          </p:cNvSpPr>
          <p:nvPr/>
        </p:nvSpPr>
        <p:spPr bwMode="auto">
          <a:xfrm>
            <a:off x="3657600" y="4435475"/>
            <a:ext cx="15430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a:solidFill>
                  <a:schemeClr val="tx1"/>
                </a:solidFill>
                <a:latin typeface="Arial" charset="0"/>
              </a:rPr>
              <a:t>ORDER_ALL</a:t>
            </a:r>
          </a:p>
        </p:txBody>
      </p:sp>
      <p:sp>
        <p:nvSpPr>
          <p:cNvPr id="1328172" name="AutoShape 44">
            <a:extLst>
              <a:ext uri="{FF2B5EF4-FFF2-40B4-BE49-F238E27FC236}">
                <a16:creationId xmlns:a16="http://schemas.microsoft.com/office/drawing/2014/main" id="{C448E04D-210A-B94A-ABDE-D44972184861}"/>
              </a:ext>
            </a:extLst>
          </p:cNvPr>
          <p:cNvSpPr>
            <a:spLocks noChangeArrowheads="1"/>
          </p:cNvSpPr>
          <p:nvPr/>
        </p:nvSpPr>
        <p:spPr bwMode="auto">
          <a:xfrm>
            <a:off x="6934200" y="1387475"/>
            <a:ext cx="1828800" cy="914400"/>
          </a:xfrm>
          <a:prstGeom prst="flowChartInternalStorage">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73" name="AutoShape 45">
            <a:extLst>
              <a:ext uri="{FF2B5EF4-FFF2-40B4-BE49-F238E27FC236}">
                <a16:creationId xmlns:a16="http://schemas.microsoft.com/office/drawing/2014/main" id="{B8DFD2FF-B664-5E48-86D3-936F2C33042F}"/>
              </a:ext>
            </a:extLst>
          </p:cNvPr>
          <p:cNvSpPr>
            <a:spLocks noChangeArrowheads="1"/>
          </p:cNvSpPr>
          <p:nvPr/>
        </p:nvSpPr>
        <p:spPr bwMode="auto">
          <a:xfrm>
            <a:off x="6858000" y="3749675"/>
            <a:ext cx="1828800" cy="914400"/>
          </a:xfrm>
          <a:prstGeom prst="flowChartInternalStorage">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pic>
        <p:nvPicPr>
          <p:cNvPr id="2" name="Online Media 1" descr="Mod9slide4.mp3">
            <a:hlinkClick r:id="" action="ppaction://media"/>
            <a:extLst>
              <a:ext uri="{FF2B5EF4-FFF2-40B4-BE49-F238E27FC236}">
                <a16:creationId xmlns:a16="http://schemas.microsoft.com/office/drawing/2014/main" id="{06AFFFD2-2C5D-A645-8594-FBADFC8735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01749" y="304376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9A3F8E8-49A4-B846-AEB6-2BCBEA570D4E}"/>
              </a:ext>
            </a:extLst>
          </p:cNvPr>
          <p:cNvSpPr>
            <a:spLocks noGrp="1" noChangeArrowheads="1"/>
          </p:cNvSpPr>
          <p:nvPr>
            <p:ph type="sldNum" sz="quarter" idx="10"/>
          </p:nvPr>
        </p:nvSpPr>
        <p:spPr>
          <a:ln/>
        </p:spPr>
        <p:txBody>
          <a:bodyPr/>
          <a:lstStyle/>
          <a:p>
            <a:fld id="{B215745F-0FEF-7240-ACB0-DA092344747B}" type="slidenum">
              <a:rPr lang="en-AU" altLang="en-US"/>
              <a:pPr/>
              <a:t>5</a:t>
            </a:fld>
            <a:endParaRPr lang="en-AU" altLang="en-US"/>
          </a:p>
        </p:txBody>
      </p:sp>
      <p:pic>
        <p:nvPicPr>
          <p:cNvPr id="1665044" name="Picture 20">
            <a:extLst>
              <a:ext uri="{FF2B5EF4-FFF2-40B4-BE49-F238E27FC236}">
                <a16:creationId xmlns:a16="http://schemas.microsoft.com/office/drawing/2014/main" id="{D77215C8-EEC7-C148-9B99-2B1CF4240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3914" r="77931" b="29543"/>
          <a:stretch>
            <a:fillRect/>
          </a:stretch>
        </p:blipFill>
        <p:spPr bwMode="auto">
          <a:xfrm>
            <a:off x="228600" y="1066800"/>
            <a:ext cx="3657600" cy="28940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65026" name="Rectangle 2">
            <a:extLst>
              <a:ext uri="{FF2B5EF4-FFF2-40B4-BE49-F238E27FC236}">
                <a16:creationId xmlns:a16="http://schemas.microsoft.com/office/drawing/2014/main" id="{04B7DE7A-2420-4B4F-8FC2-5680955EADCD}"/>
              </a:ext>
            </a:extLst>
          </p:cNvPr>
          <p:cNvSpPr>
            <a:spLocks noGrp="1" noChangeArrowheads="1"/>
          </p:cNvSpPr>
          <p:nvPr>
            <p:ph type="title" idx="4294967295"/>
          </p:nvPr>
        </p:nvSpPr>
        <p:spPr>
          <a:noFill/>
        </p:spPr>
        <p:txBody>
          <a:bodyPr/>
          <a:lstStyle/>
          <a:p>
            <a:pPr eaLnBrk="1" hangingPunct="1"/>
            <a:r>
              <a:rPr lang="en-US" altLang="en-US"/>
              <a:t>Metadata Creation – Physical File</a:t>
            </a:r>
          </a:p>
        </p:txBody>
      </p:sp>
      <p:pic>
        <p:nvPicPr>
          <p:cNvPr id="1665031" name="Picture 7">
            <a:extLst>
              <a:ext uri="{FF2B5EF4-FFF2-40B4-BE49-F238E27FC236}">
                <a16:creationId xmlns:a16="http://schemas.microsoft.com/office/drawing/2014/main" id="{3D8B70E7-6360-2F4F-91F1-152B54C8B7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41472"/>
          <a:stretch>
            <a:fillRect/>
          </a:stretch>
        </p:blipFill>
        <p:spPr bwMode="auto">
          <a:xfrm>
            <a:off x="4038600" y="1101725"/>
            <a:ext cx="4949825" cy="51466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65032" name="Rectangle 8">
            <a:extLst>
              <a:ext uri="{FF2B5EF4-FFF2-40B4-BE49-F238E27FC236}">
                <a16:creationId xmlns:a16="http://schemas.microsoft.com/office/drawing/2014/main" id="{7A0BF1F2-9973-4E41-8D63-AA3C29089E21}"/>
              </a:ext>
            </a:extLst>
          </p:cNvPr>
          <p:cNvSpPr>
            <a:spLocks noChangeArrowheads="1"/>
          </p:cNvSpPr>
          <p:nvPr/>
        </p:nvSpPr>
        <p:spPr bwMode="auto">
          <a:xfrm>
            <a:off x="5334000" y="4648200"/>
            <a:ext cx="3657600" cy="1371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65033" name="Text Box 9">
            <a:extLst>
              <a:ext uri="{FF2B5EF4-FFF2-40B4-BE49-F238E27FC236}">
                <a16:creationId xmlns:a16="http://schemas.microsoft.com/office/drawing/2014/main" id="{0CED0989-665C-304F-93E9-EA8256154322}"/>
              </a:ext>
            </a:extLst>
          </p:cNvPr>
          <p:cNvSpPr txBox="1">
            <a:spLocks noChangeArrowheads="1"/>
          </p:cNvSpPr>
          <p:nvPr/>
        </p:nvSpPr>
        <p:spPr bwMode="auto">
          <a:xfrm>
            <a:off x="5562600" y="3276600"/>
            <a:ext cx="3200400" cy="304800"/>
          </a:xfrm>
          <a:prstGeom prst="rect">
            <a:avLst/>
          </a:prstGeom>
          <a:solidFill>
            <a:schemeClr val="bg1"/>
          </a:solidFill>
          <a:ln w="28575" algn="ctr">
            <a:solidFill>
              <a:srgbClr val="3366FF"/>
            </a:solidFill>
            <a:miter lim="800000"/>
            <a:headEnd/>
            <a:tailEnd/>
          </a:ln>
          <a:effectLst>
            <a:prstShdw prst="shdw17" dist="17961" dir="2700000">
              <a:srgbClr val="3366FF">
                <a:gamma/>
                <a:shade val="60000"/>
                <a:invGamma/>
              </a:srgbClr>
            </a:prstShdw>
          </a:effectLst>
        </p:spPr>
        <p:txBody>
          <a:bodyPr wrap="none" anchor="ctr"/>
          <a:lstStyle/>
          <a:p>
            <a:pPr algn="ctr">
              <a:lnSpc>
                <a:spcPct val="100000"/>
              </a:lnSpc>
              <a:buClr>
                <a:schemeClr val="accent2"/>
              </a:buClr>
              <a:buFont typeface="Wingdings" pitchFamily="2" charset="2"/>
              <a:buNone/>
            </a:pPr>
            <a:r>
              <a:rPr lang="en-US" altLang="en-US" sz="1800" b="1">
                <a:solidFill>
                  <a:srgbClr val="0033CC"/>
                </a:solidFill>
              </a:rPr>
              <a:t>List of existing physical files</a:t>
            </a:r>
          </a:p>
        </p:txBody>
      </p:sp>
      <p:sp>
        <p:nvSpPr>
          <p:cNvPr id="1665034" name="Line 10">
            <a:extLst>
              <a:ext uri="{FF2B5EF4-FFF2-40B4-BE49-F238E27FC236}">
                <a16:creationId xmlns:a16="http://schemas.microsoft.com/office/drawing/2014/main" id="{DF3D64F6-219A-D346-92BC-EE297FDBAC72}"/>
              </a:ext>
            </a:extLst>
          </p:cNvPr>
          <p:cNvSpPr>
            <a:spLocks noChangeShapeType="1"/>
          </p:cNvSpPr>
          <p:nvPr/>
        </p:nvSpPr>
        <p:spPr bwMode="auto">
          <a:xfrm flipH="1">
            <a:off x="6934200" y="3616325"/>
            <a:ext cx="0" cy="10668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665035" name="Rectangle 11">
            <a:extLst>
              <a:ext uri="{FF2B5EF4-FFF2-40B4-BE49-F238E27FC236}">
                <a16:creationId xmlns:a16="http://schemas.microsoft.com/office/drawing/2014/main" id="{448B85CA-B0B1-0846-9C8B-18EBADEE3E62}"/>
              </a:ext>
            </a:extLst>
          </p:cNvPr>
          <p:cNvSpPr>
            <a:spLocks noChangeArrowheads="1"/>
          </p:cNvSpPr>
          <p:nvPr/>
        </p:nvSpPr>
        <p:spPr bwMode="auto">
          <a:xfrm>
            <a:off x="4114800" y="2016125"/>
            <a:ext cx="1143000" cy="152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65039" name="Text Box 15">
            <a:extLst>
              <a:ext uri="{FF2B5EF4-FFF2-40B4-BE49-F238E27FC236}">
                <a16:creationId xmlns:a16="http://schemas.microsoft.com/office/drawing/2014/main" id="{3982B42E-D0EC-1F44-83F5-7438B3C49F5B}"/>
              </a:ext>
            </a:extLst>
          </p:cNvPr>
          <p:cNvSpPr txBox="1">
            <a:spLocks noChangeArrowheads="1"/>
          </p:cNvSpPr>
          <p:nvPr/>
        </p:nvSpPr>
        <p:spPr bwMode="auto">
          <a:xfrm>
            <a:off x="4191000" y="5257800"/>
            <a:ext cx="1066800" cy="641350"/>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nSpc>
                <a:spcPct val="100000"/>
              </a:lnSpc>
              <a:buClr>
                <a:schemeClr val="accent2"/>
              </a:buClr>
              <a:buFont typeface="Wingdings" pitchFamily="2" charset="2"/>
              <a:buNone/>
            </a:pPr>
            <a:r>
              <a:rPr lang="en-US" altLang="en-US" sz="1800" b="1">
                <a:solidFill>
                  <a:srgbClr val="0033CC"/>
                </a:solidFill>
              </a:rPr>
              <a:t>Physical </a:t>
            </a:r>
          </a:p>
          <a:p>
            <a:pPr>
              <a:lnSpc>
                <a:spcPct val="100000"/>
              </a:lnSpc>
              <a:buClr>
                <a:schemeClr val="accent2"/>
              </a:buClr>
              <a:buFont typeface="Wingdings" pitchFamily="2" charset="2"/>
              <a:buNone/>
            </a:pPr>
            <a:r>
              <a:rPr lang="en-US" altLang="en-US" sz="1800" b="1">
                <a:solidFill>
                  <a:srgbClr val="0033CC"/>
                </a:solidFill>
              </a:rPr>
              <a:t>Files</a:t>
            </a:r>
          </a:p>
        </p:txBody>
      </p:sp>
      <p:sp>
        <p:nvSpPr>
          <p:cNvPr id="1665040" name="Line 16">
            <a:extLst>
              <a:ext uri="{FF2B5EF4-FFF2-40B4-BE49-F238E27FC236}">
                <a16:creationId xmlns:a16="http://schemas.microsoft.com/office/drawing/2014/main" id="{55F0C965-DEBC-EB49-96E3-3CBAC3F4D6C0}"/>
              </a:ext>
            </a:extLst>
          </p:cNvPr>
          <p:cNvSpPr>
            <a:spLocks noChangeShapeType="1"/>
          </p:cNvSpPr>
          <p:nvPr/>
        </p:nvSpPr>
        <p:spPr bwMode="auto">
          <a:xfrm flipH="1" flipV="1">
            <a:off x="4572000" y="2168525"/>
            <a:ext cx="152400" cy="3124200"/>
          </a:xfrm>
          <a:prstGeom prst="line">
            <a:avLst/>
          </a:prstGeom>
          <a:noFill/>
          <a:ln w="28575">
            <a:solidFill>
              <a:srgbClr val="0033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665041" name="Text Box 17">
            <a:extLst>
              <a:ext uri="{FF2B5EF4-FFF2-40B4-BE49-F238E27FC236}">
                <a16:creationId xmlns:a16="http://schemas.microsoft.com/office/drawing/2014/main" id="{7A61B1C9-7BE3-A94F-A86B-05C44C1DEFEF}"/>
              </a:ext>
            </a:extLst>
          </p:cNvPr>
          <p:cNvSpPr txBox="1">
            <a:spLocks noChangeArrowheads="1"/>
          </p:cNvSpPr>
          <p:nvPr/>
        </p:nvSpPr>
        <p:spPr bwMode="auto">
          <a:xfrm>
            <a:off x="5181600" y="609600"/>
            <a:ext cx="2667000" cy="304800"/>
          </a:xfrm>
          <a:prstGeom prst="rect">
            <a:avLst/>
          </a:prstGeom>
          <a:solidFill>
            <a:schemeClr val="bg1"/>
          </a:solidFill>
          <a:ln>
            <a:noFill/>
          </a:ln>
          <a:effectLst/>
          <a:extLst>
            <a:ext uri="{91240B29-F687-4F45-9708-019B960494DF}">
              <a14:hiddenLine xmlns:a14="http://schemas.microsoft.com/office/drawing/2010/main" w="28575" algn="ctr">
                <a:solidFill>
                  <a:srgbClr val="3366FF"/>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anchor="ctr"/>
          <a:lstStyle/>
          <a:p>
            <a:pPr algn="ctr">
              <a:lnSpc>
                <a:spcPct val="100000"/>
              </a:lnSpc>
              <a:buClr>
                <a:schemeClr val="accent2"/>
              </a:buClr>
              <a:buFont typeface="Wingdings" pitchFamily="2" charset="2"/>
              <a:buNone/>
            </a:pPr>
            <a:r>
              <a:rPr lang="en-US" altLang="en-US" sz="1800" b="1">
                <a:solidFill>
                  <a:srgbClr val="0033CC"/>
                </a:solidFill>
              </a:rPr>
              <a:t>Existing Physical Files</a:t>
            </a:r>
          </a:p>
        </p:txBody>
      </p:sp>
      <p:sp>
        <p:nvSpPr>
          <p:cNvPr id="1665042" name="Text Box 18">
            <a:extLst>
              <a:ext uri="{FF2B5EF4-FFF2-40B4-BE49-F238E27FC236}">
                <a16:creationId xmlns:a16="http://schemas.microsoft.com/office/drawing/2014/main" id="{4A242B55-81E3-FD4B-8E88-A6C7BF591024}"/>
              </a:ext>
            </a:extLst>
          </p:cNvPr>
          <p:cNvSpPr txBox="1">
            <a:spLocks noChangeArrowheads="1"/>
          </p:cNvSpPr>
          <p:nvPr/>
        </p:nvSpPr>
        <p:spPr bwMode="auto">
          <a:xfrm>
            <a:off x="762000" y="609600"/>
            <a:ext cx="2667000" cy="304800"/>
          </a:xfrm>
          <a:prstGeom prst="rect">
            <a:avLst/>
          </a:prstGeom>
          <a:solidFill>
            <a:schemeClr val="bg1"/>
          </a:solidFill>
          <a:ln>
            <a:noFill/>
          </a:ln>
          <a:effectLst/>
          <a:extLst>
            <a:ext uri="{91240B29-F687-4F45-9708-019B960494DF}">
              <a14:hiddenLine xmlns:a14="http://schemas.microsoft.com/office/drawing/2010/main" w="28575" algn="ctr">
                <a:solidFill>
                  <a:srgbClr val="3366FF"/>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wrap="none" anchor="ctr"/>
          <a:lstStyle/>
          <a:p>
            <a:pPr algn="ctr">
              <a:lnSpc>
                <a:spcPct val="100000"/>
              </a:lnSpc>
              <a:buClr>
                <a:schemeClr val="accent2"/>
              </a:buClr>
              <a:buFont typeface="Wingdings" pitchFamily="2" charset="2"/>
              <a:buNone/>
            </a:pPr>
            <a:r>
              <a:rPr lang="en-US" altLang="en-US" sz="1800" b="1">
                <a:solidFill>
                  <a:srgbClr val="0033CC"/>
                </a:solidFill>
              </a:rPr>
              <a:t>New Physical Files</a:t>
            </a:r>
          </a:p>
        </p:txBody>
      </p:sp>
      <p:sp>
        <p:nvSpPr>
          <p:cNvPr id="1665029" name="Rectangle 5">
            <a:extLst>
              <a:ext uri="{FF2B5EF4-FFF2-40B4-BE49-F238E27FC236}">
                <a16:creationId xmlns:a16="http://schemas.microsoft.com/office/drawing/2014/main" id="{80DB414D-2B2B-5A48-AB22-3E61F21EC8C9}"/>
              </a:ext>
            </a:extLst>
          </p:cNvPr>
          <p:cNvSpPr>
            <a:spLocks noChangeArrowheads="1"/>
          </p:cNvSpPr>
          <p:nvPr/>
        </p:nvSpPr>
        <p:spPr bwMode="auto">
          <a:xfrm>
            <a:off x="914400" y="1371600"/>
            <a:ext cx="1524000" cy="2286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65030" name="Rectangle 6">
            <a:extLst>
              <a:ext uri="{FF2B5EF4-FFF2-40B4-BE49-F238E27FC236}">
                <a16:creationId xmlns:a16="http://schemas.microsoft.com/office/drawing/2014/main" id="{6FBCCC88-E2F0-DF4D-AAE5-1068DE84EC6A}"/>
              </a:ext>
            </a:extLst>
          </p:cNvPr>
          <p:cNvSpPr>
            <a:spLocks noChangeArrowheads="1"/>
          </p:cNvSpPr>
          <p:nvPr/>
        </p:nvSpPr>
        <p:spPr bwMode="auto">
          <a:xfrm flipV="1">
            <a:off x="2438400" y="2057400"/>
            <a:ext cx="12954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5.mp3">
            <a:hlinkClick r:id="" action="ppaction://media"/>
            <a:extLst>
              <a:ext uri="{FF2B5EF4-FFF2-40B4-BE49-F238E27FC236}">
                <a16:creationId xmlns:a16="http://schemas.microsoft.com/office/drawing/2014/main" id="{6DD24BE3-A85C-1444-A97B-9075A8EBF94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89100" y="2870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AC8355F5-CFB6-5146-A40A-18038440CD29}"/>
              </a:ext>
            </a:extLst>
          </p:cNvPr>
          <p:cNvSpPr>
            <a:spLocks noGrp="1" noChangeArrowheads="1"/>
          </p:cNvSpPr>
          <p:nvPr>
            <p:ph type="sldNum" sz="quarter" idx="10"/>
          </p:nvPr>
        </p:nvSpPr>
        <p:spPr>
          <a:ln/>
        </p:spPr>
        <p:txBody>
          <a:bodyPr/>
          <a:lstStyle/>
          <a:p>
            <a:fld id="{EB5C0F92-6076-D441-BC8E-D234F5FE5253}" type="slidenum">
              <a:rPr lang="en-AU" altLang="en-US"/>
              <a:pPr/>
              <a:t>6</a:t>
            </a:fld>
            <a:endParaRPr lang="en-AU" altLang="en-US"/>
          </a:p>
        </p:txBody>
      </p:sp>
      <p:sp>
        <p:nvSpPr>
          <p:cNvPr id="1667074" name="Rectangle 2">
            <a:extLst>
              <a:ext uri="{FF2B5EF4-FFF2-40B4-BE49-F238E27FC236}">
                <a16:creationId xmlns:a16="http://schemas.microsoft.com/office/drawing/2014/main" id="{44C3F6A2-3840-044C-88F6-1A55864DAE74}"/>
              </a:ext>
            </a:extLst>
          </p:cNvPr>
          <p:cNvSpPr>
            <a:spLocks noGrp="1" noChangeArrowheads="1"/>
          </p:cNvSpPr>
          <p:nvPr>
            <p:ph type="title" idx="4294967295"/>
          </p:nvPr>
        </p:nvSpPr>
        <p:spPr>
          <a:noFill/>
        </p:spPr>
        <p:txBody>
          <a:bodyPr/>
          <a:lstStyle/>
          <a:p>
            <a:pPr eaLnBrk="1" hangingPunct="1"/>
            <a:r>
              <a:rPr lang="en-US" altLang="en-US"/>
              <a:t>Physical File – Named</a:t>
            </a:r>
          </a:p>
        </p:txBody>
      </p:sp>
      <p:pic>
        <p:nvPicPr>
          <p:cNvPr id="1667075" name="Picture 3">
            <a:extLst>
              <a:ext uri="{FF2B5EF4-FFF2-40B4-BE49-F238E27FC236}">
                <a16:creationId xmlns:a16="http://schemas.microsoft.com/office/drawing/2014/main" id="{E2B30233-A599-F748-909C-02BAD91DC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7339013" cy="3543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67076" name="Rectangle 4">
            <a:extLst>
              <a:ext uri="{FF2B5EF4-FFF2-40B4-BE49-F238E27FC236}">
                <a16:creationId xmlns:a16="http://schemas.microsoft.com/office/drawing/2014/main" id="{9C249796-9BD2-234D-904C-0F02140F5695}"/>
              </a:ext>
            </a:extLst>
          </p:cNvPr>
          <p:cNvSpPr>
            <a:spLocks noChangeArrowheads="1"/>
          </p:cNvSpPr>
          <p:nvPr/>
        </p:nvSpPr>
        <p:spPr bwMode="auto">
          <a:xfrm flipV="1">
            <a:off x="381000" y="1676400"/>
            <a:ext cx="70104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6.mp3">
            <a:hlinkClick r:id="" action="ppaction://media"/>
            <a:extLst>
              <a:ext uri="{FF2B5EF4-FFF2-40B4-BE49-F238E27FC236}">
                <a16:creationId xmlns:a16="http://schemas.microsoft.com/office/drawing/2014/main" id="{024CCEAA-3207-A441-8E3D-1BE8009614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4D4D03-4929-FB4D-9562-3515E05375C2}"/>
              </a:ext>
            </a:extLst>
          </p:cNvPr>
          <p:cNvSpPr>
            <a:spLocks noGrp="1" noChangeArrowheads="1"/>
          </p:cNvSpPr>
          <p:nvPr>
            <p:ph type="sldNum" sz="quarter" idx="10"/>
          </p:nvPr>
        </p:nvSpPr>
        <p:spPr>
          <a:ln/>
        </p:spPr>
        <p:txBody>
          <a:bodyPr/>
          <a:lstStyle/>
          <a:p>
            <a:fld id="{36077E0C-CEDE-A047-84EA-60B6AA7CAD18}" type="slidenum">
              <a:rPr lang="en-AU" altLang="en-US"/>
              <a:pPr/>
              <a:t>7</a:t>
            </a:fld>
            <a:endParaRPr lang="en-AU" altLang="en-US"/>
          </a:p>
        </p:txBody>
      </p:sp>
      <p:sp>
        <p:nvSpPr>
          <p:cNvPr id="1669122" name="Rectangle 2">
            <a:extLst>
              <a:ext uri="{FF2B5EF4-FFF2-40B4-BE49-F238E27FC236}">
                <a16:creationId xmlns:a16="http://schemas.microsoft.com/office/drawing/2014/main" id="{D2D3A219-C5EE-1549-8DAB-C1B5893D2E9C}"/>
              </a:ext>
            </a:extLst>
          </p:cNvPr>
          <p:cNvSpPr>
            <a:spLocks noGrp="1" noChangeArrowheads="1"/>
          </p:cNvSpPr>
          <p:nvPr>
            <p:ph type="title" idx="4294967295"/>
          </p:nvPr>
        </p:nvSpPr>
        <p:spPr>
          <a:noFill/>
        </p:spPr>
        <p:txBody>
          <a:bodyPr/>
          <a:lstStyle/>
          <a:p>
            <a:pPr eaLnBrk="1" hangingPunct="1"/>
            <a:r>
              <a:rPr lang="en-US" altLang="en-US"/>
              <a:t>Physical File – File Type</a:t>
            </a:r>
          </a:p>
        </p:txBody>
      </p:sp>
      <p:pic>
        <p:nvPicPr>
          <p:cNvPr id="1669123" name="Picture 3">
            <a:extLst>
              <a:ext uri="{FF2B5EF4-FFF2-40B4-BE49-F238E27FC236}">
                <a16:creationId xmlns:a16="http://schemas.microsoft.com/office/drawing/2014/main" id="{3BC84DB1-DCF9-8649-A327-CD9F15FF2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49576"/>
          <a:stretch>
            <a:fillRect/>
          </a:stretch>
        </p:blipFill>
        <p:spPr bwMode="auto">
          <a:xfrm>
            <a:off x="277813" y="742950"/>
            <a:ext cx="3455987" cy="41433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69124" name="Rectangle 4">
            <a:extLst>
              <a:ext uri="{FF2B5EF4-FFF2-40B4-BE49-F238E27FC236}">
                <a16:creationId xmlns:a16="http://schemas.microsoft.com/office/drawing/2014/main" id="{3419A08C-5578-2143-A18C-41B40225BD60}"/>
              </a:ext>
            </a:extLst>
          </p:cNvPr>
          <p:cNvSpPr>
            <a:spLocks noChangeArrowheads="1"/>
          </p:cNvSpPr>
          <p:nvPr/>
        </p:nvSpPr>
        <p:spPr bwMode="auto">
          <a:xfrm flipV="1">
            <a:off x="1497013" y="2143125"/>
            <a:ext cx="2209800" cy="7620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69125" name="Rectangle 5">
            <a:extLst>
              <a:ext uri="{FF2B5EF4-FFF2-40B4-BE49-F238E27FC236}">
                <a16:creationId xmlns:a16="http://schemas.microsoft.com/office/drawing/2014/main" id="{32C04539-D7F2-AD4E-91EC-B44E01B6C01E}"/>
              </a:ext>
            </a:extLst>
          </p:cNvPr>
          <p:cNvSpPr>
            <a:spLocks noChangeArrowheads="1"/>
          </p:cNvSpPr>
          <p:nvPr/>
        </p:nvSpPr>
        <p:spPr bwMode="auto">
          <a:xfrm flipV="1">
            <a:off x="277813" y="2114550"/>
            <a:ext cx="8382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1669126" name="Picture 6">
            <a:extLst>
              <a:ext uri="{FF2B5EF4-FFF2-40B4-BE49-F238E27FC236}">
                <a16:creationId xmlns:a16="http://schemas.microsoft.com/office/drawing/2014/main" id="{67333585-C5AA-484D-AF5C-DF958E0135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4062"/>
          <a:stretch>
            <a:fillRect/>
          </a:stretch>
        </p:blipFill>
        <p:spPr bwMode="auto">
          <a:xfrm>
            <a:off x="4800600" y="685800"/>
            <a:ext cx="3806825" cy="412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69127" name="Rectangle 7">
            <a:extLst>
              <a:ext uri="{FF2B5EF4-FFF2-40B4-BE49-F238E27FC236}">
                <a16:creationId xmlns:a16="http://schemas.microsoft.com/office/drawing/2014/main" id="{3E0A68E2-3D80-B944-A669-1264D645718A}"/>
              </a:ext>
            </a:extLst>
          </p:cNvPr>
          <p:cNvSpPr>
            <a:spLocks noChangeArrowheads="1"/>
          </p:cNvSpPr>
          <p:nvPr/>
        </p:nvSpPr>
        <p:spPr bwMode="auto">
          <a:xfrm flipV="1">
            <a:off x="4876800" y="1990725"/>
            <a:ext cx="3733800" cy="3810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69128" name="AutoShape 8">
            <a:extLst>
              <a:ext uri="{FF2B5EF4-FFF2-40B4-BE49-F238E27FC236}">
                <a16:creationId xmlns:a16="http://schemas.microsoft.com/office/drawing/2014/main" id="{5010DC3C-F7D2-9241-AE80-D7176F22262E}"/>
              </a:ext>
            </a:extLst>
          </p:cNvPr>
          <p:cNvSpPr>
            <a:spLocks noChangeArrowheads="1"/>
          </p:cNvSpPr>
          <p:nvPr/>
        </p:nvSpPr>
        <p:spPr bwMode="auto">
          <a:xfrm>
            <a:off x="3962400" y="2219325"/>
            <a:ext cx="533400" cy="685800"/>
          </a:xfrm>
          <a:prstGeom prst="rightArrow">
            <a:avLst>
              <a:gd name="adj1" fmla="val 50000"/>
              <a:gd name="adj2" fmla="val 25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en-US"/>
          </a:p>
        </p:txBody>
      </p:sp>
      <p:pic>
        <p:nvPicPr>
          <p:cNvPr id="2" name="Online Media 1" descr="Mod9slide7.mp3">
            <a:hlinkClick r:id="" action="ppaction://media"/>
            <a:extLst>
              <a:ext uri="{FF2B5EF4-FFF2-40B4-BE49-F238E27FC236}">
                <a16:creationId xmlns:a16="http://schemas.microsoft.com/office/drawing/2014/main" id="{AE4EE7AA-3EAE-F14C-878A-1D8D4C677F2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95387"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C8BCF7-2936-2B44-A365-A61BE9CB76C5}"/>
              </a:ext>
            </a:extLst>
          </p:cNvPr>
          <p:cNvSpPr>
            <a:spLocks noGrp="1" noChangeArrowheads="1"/>
          </p:cNvSpPr>
          <p:nvPr>
            <p:ph type="sldNum" sz="quarter" idx="10"/>
          </p:nvPr>
        </p:nvSpPr>
        <p:spPr>
          <a:ln/>
        </p:spPr>
        <p:txBody>
          <a:bodyPr/>
          <a:lstStyle/>
          <a:p>
            <a:fld id="{8D405843-D8D9-DD47-80E0-AA914BB1CE5C}" type="slidenum">
              <a:rPr lang="en-AU" altLang="en-US"/>
              <a:pPr/>
              <a:t>8</a:t>
            </a:fld>
            <a:endParaRPr lang="en-AU" altLang="en-US"/>
          </a:p>
        </p:txBody>
      </p:sp>
      <p:sp>
        <p:nvSpPr>
          <p:cNvPr id="1673218" name="Rectangle 2">
            <a:extLst>
              <a:ext uri="{FF2B5EF4-FFF2-40B4-BE49-F238E27FC236}">
                <a16:creationId xmlns:a16="http://schemas.microsoft.com/office/drawing/2014/main" id="{3F38423C-ED5F-5143-B599-E879A9AD29BF}"/>
              </a:ext>
            </a:extLst>
          </p:cNvPr>
          <p:cNvSpPr>
            <a:spLocks noGrp="1" noChangeArrowheads="1"/>
          </p:cNvSpPr>
          <p:nvPr>
            <p:ph type="title" idx="4294967295"/>
          </p:nvPr>
        </p:nvSpPr>
        <p:spPr>
          <a:noFill/>
        </p:spPr>
        <p:txBody>
          <a:bodyPr/>
          <a:lstStyle/>
          <a:p>
            <a:pPr eaLnBrk="1" hangingPunct="1"/>
            <a:r>
              <a:rPr lang="en-US" altLang="en-US"/>
              <a:t>Physical File – Access Method</a:t>
            </a:r>
          </a:p>
        </p:txBody>
      </p:sp>
      <p:pic>
        <p:nvPicPr>
          <p:cNvPr id="1673219" name="Picture 3">
            <a:extLst>
              <a:ext uri="{FF2B5EF4-FFF2-40B4-BE49-F238E27FC236}">
                <a16:creationId xmlns:a16="http://schemas.microsoft.com/office/drawing/2014/main" id="{D4A14DCC-6C02-BE41-87CA-CEA9B2D753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44325"/>
          <a:stretch>
            <a:fillRect/>
          </a:stretch>
        </p:blipFill>
        <p:spPr bwMode="auto">
          <a:xfrm>
            <a:off x="303213" y="762000"/>
            <a:ext cx="3584575" cy="3914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73220" name="Rectangle 4">
            <a:extLst>
              <a:ext uri="{FF2B5EF4-FFF2-40B4-BE49-F238E27FC236}">
                <a16:creationId xmlns:a16="http://schemas.microsoft.com/office/drawing/2014/main" id="{60E6A8DA-9577-8E4D-B442-1F7905013728}"/>
              </a:ext>
            </a:extLst>
          </p:cNvPr>
          <p:cNvSpPr>
            <a:spLocks noChangeArrowheads="1"/>
          </p:cNvSpPr>
          <p:nvPr/>
        </p:nvSpPr>
        <p:spPr bwMode="auto">
          <a:xfrm flipV="1">
            <a:off x="1522413" y="2286000"/>
            <a:ext cx="2362200" cy="12954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73221" name="Rectangle 5">
            <a:extLst>
              <a:ext uri="{FF2B5EF4-FFF2-40B4-BE49-F238E27FC236}">
                <a16:creationId xmlns:a16="http://schemas.microsoft.com/office/drawing/2014/main" id="{17F505B1-6DB6-1243-A7C8-BC87C39EBDDC}"/>
              </a:ext>
            </a:extLst>
          </p:cNvPr>
          <p:cNvSpPr>
            <a:spLocks noChangeArrowheads="1"/>
          </p:cNvSpPr>
          <p:nvPr/>
        </p:nvSpPr>
        <p:spPr bwMode="auto">
          <a:xfrm flipV="1">
            <a:off x="303213" y="2286000"/>
            <a:ext cx="990600" cy="304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1673222" name="Picture 6">
            <a:extLst>
              <a:ext uri="{FF2B5EF4-FFF2-40B4-BE49-F238E27FC236}">
                <a16:creationId xmlns:a16="http://schemas.microsoft.com/office/drawing/2014/main" id="{75CDC32E-8F45-DA43-B1B2-AA0A47258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53313"/>
          <a:stretch>
            <a:fillRect/>
          </a:stretch>
        </p:blipFill>
        <p:spPr bwMode="auto">
          <a:xfrm>
            <a:off x="4722813" y="762000"/>
            <a:ext cx="3811587" cy="41052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673223" name="Rectangle 7">
            <a:extLst>
              <a:ext uri="{FF2B5EF4-FFF2-40B4-BE49-F238E27FC236}">
                <a16:creationId xmlns:a16="http://schemas.microsoft.com/office/drawing/2014/main" id="{8F8F811A-166F-0449-8BD4-8DC48FD80A59}"/>
              </a:ext>
            </a:extLst>
          </p:cNvPr>
          <p:cNvSpPr>
            <a:spLocks noChangeArrowheads="1"/>
          </p:cNvSpPr>
          <p:nvPr/>
        </p:nvSpPr>
        <p:spPr bwMode="auto">
          <a:xfrm flipV="1">
            <a:off x="4722813" y="2362200"/>
            <a:ext cx="3810000" cy="4572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1673224" name="AutoShape 8">
            <a:extLst>
              <a:ext uri="{FF2B5EF4-FFF2-40B4-BE49-F238E27FC236}">
                <a16:creationId xmlns:a16="http://schemas.microsoft.com/office/drawing/2014/main" id="{563CFCAF-F5DF-E94D-8BC0-6305B03813F6}"/>
              </a:ext>
            </a:extLst>
          </p:cNvPr>
          <p:cNvSpPr>
            <a:spLocks noChangeArrowheads="1"/>
          </p:cNvSpPr>
          <p:nvPr/>
        </p:nvSpPr>
        <p:spPr bwMode="auto">
          <a:xfrm>
            <a:off x="4037013" y="2362200"/>
            <a:ext cx="533400" cy="685800"/>
          </a:xfrm>
          <a:prstGeom prst="rightArrow">
            <a:avLst>
              <a:gd name="adj1" fmla="val 50000"/>
              <a:gd name="adj2" fmla="val 25000"/>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en-US"/>
          </a:p>
        </p:txBody>
      </p:sp>
      <p:pic>
        <p:nvPicPr>
          <p:cNvPr id="2" name="Online Media 1" descr="Mod9slide8.mp3">
            <a:hlinkClick r:id="" action="ppaction://media"/>
            <a:extLst>
              <a:ext uri="{FF2B5EF4-FFF2-40B4-BE49-F238E27FC236}">
                <a16:creationId xmlns:a16="http://schemas.microsoft.com/office/drawing/2014/main" id="{F5F10A69-8D90-9F4B-8541-C18483DAF8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52600" y="3048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5CB3FFF0-1FFE-9C42-BA33-38289E68A0AC}"/>
              </a:ext>
            </a:extLst>
          </p:cNvPr>
          <p:cNvSpPr>
            <a:spLocks noGrp="1" noChangeArrowheads="1"/>
          </p:cNvSpPr>
          <p:nvPr>
            <p:ph type="sldNum" sz="quarter" idx="10"/>
          </p:nvPr>
        </p:nvSpPr>
        <p:spPr>
          <a:ln/>
        </p:spPr>
        <p:txBody>
          <a:bodyPr/>
          <a:lstStyle/>
          <a:p>
            <a:fld id="{6D0EF113-7B33-644C-99EC-3086F75B8A7C}" type="slidenum">
              <a:rPr lang="en-AU" altLang="en-US"/>
              <a:pPr/>
              <a:t>9</a:t>
            </a:fld>
            <a:endParaRPr lang="en-AU" altLang="en-US"/>
          </a:p>
        </p:txBody>
      </p:sp>
      <p:sp>
        <p:nvSpPr>
          <p:cNvPr id="1712130" name="Rectangle 2">
            <a:extLst>
              <a:ext uri="{FF2B5EF4-FFF2-40B4-BE49-F238E27FC236}">
                <a16:creationId xmlns:a16="http://schemas.microsoft.com/office/drawing/2014/main" id="{7246FE5E-43F6-BC46-A355-F2D0BF5BEFC7}"/>
              </a:ext>
            </a:extLst>
          </p:cNvPr>
          <p:cNvSpPr>
            <a:spLocks noGrp="1" noChangeArrowheads="1"/>
          </p:cNvSpPr>
          <p:nvPr>
            <p:ph type="title" idx="4294967295"/>
          </p:nvPr>
        </p:nvSpPr>
        <p:spPr>
          <a:noFill/>
        </p:spPr>
        <p:txBody>
          <a:bodyPr/>
          <a:lstStyle/>
          <a:p>
            <a:pPr eaLnBrk="1" hangingPunct="1"/>
            <a:r>
              <a:rPr lang="en-US" altLang="en-US"/>
              <a:t>Physical File – Exits </a:t>
            </a:r>
          </a:p>
        </p:txBody>
      </p:sp>
      <p:pic>
        <p:nvPicPr>
          <p:cNvPr id="1712131" name="Picture 3">
            <a:extLst>
              <a:ext uri="{FF2B5EF4-FFF2-40B4-BE49-F238E27FC236}">
                <a16:creationId xmlns:a16="http://schemas.microsoft.com/office/drawing/2014/main" id="{BC0E5F00-A632-3E4F-BA59-B90658F10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62000"/>
            <a:ext cx="8162925" cy="41052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pic>
      <p:sp>
        <p:nvSpPr>
          <p:cNvPr id="1712132" name="Rectangle 4">
            <a:extLst>
              <a:ext uri="{FF2B5EF4-FFF2-40B4-BE49-F238E27FC236}">
                <a16:creationId xmlns:a16="http://schemas.microsoft.com/office/drawing/2014/main" id="{09AFDB40-4485-DA48-BAFA-D1A970E67682}"/>
              </a:ext>
            </a:extLst>
          </p:cNvPr>
          <p:cNvSpPr>
            <a:spLocks noChangeArrowheads="1"/>
          </p:cNvSpPr>
          <p:nvPr/>
        </p:nvSpPr>
        <p:spPr bwMode="auto">
          <a:xfrm flipV="1">
            <a:off x="304800" y="2743200"/>
            <a:ext cx="8001000" cy="1066800"/>
          </a:xfrm>
          <a:prstGeom prst="rect">
            <a:avLst/>
          </a:prstGeom>
          <a:noFill/>
          <a:ln w="28575" algn="ctr">
            <a:solidFill>
              <a:srgbClr val="3366FF"/>
            </a:solidFill>
            <a:miter lim="800000"/>
            <a:headEnd/>
            <a:tailEnd/>
          </a:ln>
          <a:effectLst>
            <a:prstShdw prst="shdw17" dist="17961" dir="2700000">
              <a:srgbClr val="3366FF">
                <a:gamma/>
                <a:shade val="60000"/>
                <a:invGamma/>
              </a:srgb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en-US"/>
          </a:p>
        </p:txBody>
      </p:sp>
      <p:pic>
        <p:nvPicPr>
          <p:cNvPr id="2" name="Online Media 1" descr="Mod9slide9.mp3">
            <a:hlinkClick r:id="" action="ppaction://media"/>
            <a:extLst>
              <a:ext uri="{FF2B5EF4-FFF2-40B4-BE49-F238E27FC236}">
                <a16:creationId xmlns:a16="http://schemas.microsoft.com/office/drawing/2014/main" id="{E244A416-0B85-2244-9B38-8611FBBD17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 y="2870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2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29.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27423</TotalTime>
  <Words>3667</Words>
  <Application>Microsoft Macintosh PowerPoint</Application>
  <PresentationFormat>On-screen Show (4:3)</PresentationFormat>
  <Paragraphs>264</Paragraphs>
  <Slides>29</Slides>
  <Notes>29</Notes>
  <HiddenSlides>0</HiddenSlides>
  <MMClips>29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Wingdings</vt:lpstr>
      <vt:lpstr>Commercial3-11</vt:lpstr>
      <vt:lpstr>: GenevaERS View Builder Training Course   Module 9: Metadata Creation  </vt:lpstr>
      <vt:lpstr>Module Objectives</vt:lpstr>
      <vt:lpstr>Metadata Overview</vt:lpstr>
      <vt:lpstr>Metadata: PF, LF, and LR</vt:lpstr>
      <vt:lpstr>Metadata Creation – Physical File</vt:lpstr>
      <vt:lpstr>Physical File – Named</vt:lpstr>
      <vt:lpstr>Physical File – File Type</vt:lpstr>
      <vt:lpstr>Physical File – Access Method</vt:lpstr>
      <vt:lpstr>Physical File – Exits </vt:lpstr>
      <vt:lpstr>Physical File – SQL </vt:lpstr>
      <vt:lpstr>Physical File – Data Set Input</vt:lpstr>
      <vt:lpstr>Physical File – Data Set Output</vt:lpstr>
      <vt:lpstr>Physical File – Associated Logical Files</vt:lpstr>
      <vt:lpstr>Metadata Creation – Logical File</vt:lpstr>
      <vt:lpstr>Logical File – Name </vt:lpstr>
      <vt:lpstr>Logical File – Physical File Association</vt:lpstr>
      <vt:lpstr>Physical File – Logical File Association</vt:lpstr>
      <vt:lpstr>Logical File – Associated LRs</vt:lpstr>
      <vt:lpstr>Metadata Creation – Logical Record</vt:lpstr>
      <vt:lpstr>Logical Record Properties</vt:lpstr>
      <vt:lpstr>Logical Record Fields</vt:lpstr>
      <vt:lpstr>Logical Record Keys and Global Fields</vt:lpstr>
      <vt:lpstr>Logical Record – Redefines </vt:lpstr>
      <vt:lpstr>Logical Record – Other Fields</vt:lpstr>
      <vt:lpstr>Logical Record – Logical File Association</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898</cp:revision>
  <dcterms:created xsi:type="dcterms:W3CDTF">2011-01-28T15:28:21Z</dcterms:created>
  <dcterms:modified xsi:type="dcterms:W3CDTF">2022-05-10T21:31:04Z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